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4"/>
  </p:notesMasterIdLst>
  <p:sldIdLst>
    <p:sldId id="256" r:id="rId2"/>
    <p:sldId id="257" r:id="rId3"/>
    <p:sldId id="259" r:id="rId4"/>
    <p:sldId id="258" r:id="rId5"/>
    <p:sldId id="260" r:id="rId6"/>
    <p:sldId id="270" r:id="rId7"/>
    <p:sldId id="271" r:id="rId8"/>
    <p:sldId id="263" r:id="rId9"/>
    <p:sldId id="265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4B94F-19F4-4339-B2AA-1BF493146B06}" type="datetimeFigureOut">
              <a:rPr lang="hu-HU" smtClean="0"/>
              <a:t>2022. 02. 25.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328AE-98B9-47C5-8E3A-CEA4B8EB05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0789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B328AE-98B9-47C5-8E3A-CEA4B8EB055C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359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February 25,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84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February 25,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69577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February 25,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43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February 25,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03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February 25,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2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February 25, 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52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841D-FB5C-47AB-B2FF-32E855C1EA71}" type="datetime4">
              <a:rPr lang="en-US" smtClean="0"/>
              <a:t>February 25,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71528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February 25,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02049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February 25,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February 25,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256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February 25,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35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February 25, 2022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3507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7" r:id="rId2"/>
    <p:sldLayoutId id="2147483686" r:id="rId3"/>
    <p:sldLayoutId id="2147483685" r:id="rId4"/>
    <p:sldLayoutId id="2147483684" r:id="rId5"/>
    <p:sldLayoutId id="2147483683" r:id="rId6"/>
    <p:sldLayoutId id="2147483682" r:id="rId7"/>
    <p:sldLayoutId id="2147483681" r:id="rId8"/>
    <p:sldLayoutId id="2147483680" r:id="rId9"/>
    <p:sldLayoutId id="2147483679" r:id="rId10"/>
    <p:sldLayoutId id="2147483678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39">
            <a:extLst>
              <a:ext uri="{FF2B5EF4-FFF2-40B4-BE49-F238E27FC236}">
                <a16:creationId xmlns:a16="http://schemas.microsoft.com/office/drawing/2014/main" id="{0E91F5CA-B392-444C-88E3-BF5BAAEB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Növényi szár keresztmetszete mikroszkóp alatt">
            <a:extLst>
              <a:ext uri="{FF2B5EF4-FFF2-40B4-BE49-F238E27FC236}">
                <a16:creationId xmlns:a16="http://schemas.microsoft.com/office/drawing/2014/main" id="{C958468E-5D78-4B02-B326-693748C558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680" b="11050"/>
          <a:stretch/>
        </p:blipFill>
        <p:spPr>
          <a:xfrm>
            <a:off x="21" y="11"/>
            <a:ext cx="12191979" cy="6857989"/>
          </a:xfrm>
          <a:prstGeom prst="rect">
            <a:avLst/>
          </a:prstGeom>
        </p:spPr>
      </p:pic>
      <p:sp useBgFill="1">
        <p:nvSpPr>
          <p:cNvPr id="53" name="Freeform: Shape 41">
            <a:extLst>
              <a:ext uri="{FF2B5EF4-FFF2-40B4-BE49-F238E27FC236}">
                <a16:creationId xmlns:a16="http://schemas.microsoft.com/office/drawing/2014/main" id="{9752D771-2D72-4B2C-B816-121D10C38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3232" y="727064"/>
            <a:ext cx="3898347" cy="4256103"/>
          </a:xfrm>
          <a:custGeom>
            <a:avLst/>
            <a:gdLst>
              <a:gd name="connsiteX0" fmla="*/ 3898347 w 3898347"/>
              <a:gd name="connsiteY0" fmla="*/ 0 h 4299085"/>
              <a:gd name="connsiteX1" fmla="*/ 3898347 w 3898347"/>
              <a:gd name="connsiteY1" fmla="*/ 3834445 h 4299085"/>
              <a:gd name="connsiteX2" fmla="*/ 3892314 w 3898347"/>
              <a:gd name="connsiteY2" fmla="*/ 3832951 h 4299085"/>
              <a:gd name="connsiteX3" fmla="*/ 3851953 w 3898347"/>
              <a:gd name="connsiteY3" fmla="*/ 3802983 h 4299085"/>
              <a:gd name="connsiteX4" fmla="*/ 3836418 w 3898347"/>
              <a:gd name="connsiteY4" fmla="*/ 3811513 h 4299085"/>
              <a:gd name="connsiteX5" fmla="*/ 3833758 w 3898347"/>
              <a:gd name="connsiteY5" fmla="*/ 3813341 h 4299085"/>
              <a:gd name="connsiteX6" fmla="*/ 3822673 w 3898347"/>
              <a:gd name="connsiteY6" fmla="*/ 3812913 h 4299085"/>
              <a:gd name="connsiteX7" fmla="*/ 3820104 w 3898347"/>
              <a:gd name="connsiteY7" fmla="*/ 3822466 h 4299085"/>
              <a:gd name="connsiteX8" fmla="*/ 3803816 w 3898347"/>
              <a:gd name="connsiteY8" fmla="*/ 3828757 h 4299085"/>
              <a:gd name="connsiteX9" fmla="*/ 3783259 w 3898347"/>
              <a:gd name="connsiteY9" fmla="*/ 3825276 h 4299085"/>
              <a:gd name="connsiteX10" fmla="*/ 3729936 w 3898347"/>
              <a:gd name="connsiteY10" fmla="*/ 3815386 h 4299085"/>
              <a:gd name="connsiteX11" fmla="*/ 3726018 w 3898347"/>
              <a:gd name="connsiteY11" fmla="*/ 3815100 h 4299085"/>
              <a:gd name="connsiteX12" fmla="*/ 3725413 w 3898347"/>
              <a:gd name="connsiteY12" fmla="*/ 3814615 h 4299085"/>
              <a:gd name="connsiteX13" fmla="*/ 3713801 w 3898347"/>
              <a:gd name="connsiteY13" fmla="*/ 3811018 h 4299085"/>
              <a:gd name="connsiteX14" fmla="*/ 3709087 w 3898347"/>
              <a:gd name="connsiteY14" fmla="*/ 3813195 h 4299085"/>
              <a:gd name="connsiteX15" fmla="*/ 3698038 w 3898347"/>
              <a:gd name="connsiteY15" fmla="*/ 3806182 h 4299085"/>
              <a:gd name="connsiteX16" fmla="*/ 3662227 w 3898347"/>
              <a:gd name="connsiteY16" fmla="*/ 3807761 h 4299085"/>
              <a:gd name="connsiteX17" fmla="*/ 3659872 w 3898347"/>
              <a:gd name="connsiteY17" fmla="*/ 3805524 h 4299085"/>
              <a:gd name="connsiteX18" fmla="*/ 3643454 w 3898347"/>
              <a:gd name="connsiteY18" fmla="*/ 3794831 h 4299085"/>
              <a:gd name="connsiteX19" fmla="*/ 3624789 w 3898347"/>
              <a:gd name="connsiteY19" fmla="*/ 3803185 h 4299085"/>
              <a:gd name="connsiteX20" fmla="*/ 3602327 w 3898347"/>
              <a:gd name="connsiteY20" fmla="*/ 3794616 h 4299085"/>
              <a:gd name="connsiteX21" fmla="*/ 3596645 w 3898347"/>
              <a:gd name="connsiteY21" fmla="*/ 3797108 h 4299085"/>
              <a:gd name="connsiteX22" fmla="*/ 3574144 w 3898347"/>
              <a:gd name="connsiteY22" fmla="*/ 3795108 h 4299085"/>
              <a:gd name="connsiteX23" fmla="*/ 3562310 w 3898347"/>
              <a:gd name="connsiteY23" fmla="*/ 3787534 h 4299085"/>
              <a:gd name="connsiteX24" fmla="*/ 3551635 w 3898347"/>
              <a:gd name="connsiteY24" fmla="*/ 3797705 h 4299085"/>
              <a:gd name="connsiteX25" fmla="*/ 3550175 w 3898347"/>
              <a:gd name="connsiteY25" fmla="*/ 3803199 h 4299085"/>
              <a:gd name="connsiteX26" fmla="*/ 3542668 w 3898347"/>
              <a:gd name="connsiteY26" fmla="*/ 3803283 h 4299085"/>
              <a:gd name="connsiteX27" fmla="*/ 3533033 w 3898347"/>
              <a:gd name="connsiteY27" fmla="*/ 3799071 h 4299085"/>
              <a:gd name="connsiteX28" fmla="*/ 3521726 w 3898347"/>
              <a:gd name="connsiteY28" fmla="*/ 3804691 h 4299085"/>
              <a:gd name="connsiteX29" fmla="*/ 3520080 w 3898347"/>
              <a:gd name="connsiteY29" fmla="*/ 3805210 h 4299085"/>
              <a:gd name="connsiteX30" fmla="*/ 3508491 w 3898347"/>
              <a:gd name="connsiteY30" fmla="*/ 3797398 h 4299085"/>
              <a:gd name="connsiteX31" fmla="*/ 3503787 w 3898347"/>
              <a:gd name="connsiteY31" fmla="*/ 3797787 h 4299085"/>
              <a:gd name="connsiteX32" fmla="*/ 3492165 w 3898347"/>
              <a:gd name="connsiteY32" fmla="*/ 3799887 h 4299085"/>
              <a:gd name="connsiteX33" fmla="*/ 3472233 w 3898347"/>
              <a:gd name="connsiteY33" fmla="*/ 3805682 h 4299085"/>
              <a:gd name="connsiteX34" fmla="*/ 3465921 w 3898347"/>
              <a:gd name="connsiteY34" fmla="*/ 3805814 h 4299085"/>
              <a:gd name="connsiteX35" fmla="*/ 3455541 w 3898347"/>
              <a:gd name="connsiteY35" fmla="*/ 3815505 h 4299085"/>
              <a:gd name="connsiteX36" fmla="*/ 3429027 w 3898347"/>
              <a:gd name="connsiteY36" fmla="*/ 3816906 h 4299085"/>
              <a:gd name="connsiteX37" fmla="*/ 3369507 w 3898347"/>
              <a:gd name="connsiteY37" fmla="*/ 3825563 h 4299085"/>
              <a:gd name="connsiteX38" fmla="*/ 3324491 w 3898347"/>
              <a:gd name="connsiteY38" fmla="*/ 3832006 h 4299085"/>
              <a:gd name="connsiteX39" fmla="*/ 3244235 w 3898347"/>
              <a:gd name="connsiteY39" fmla="*/ 3834376 h 4299085"/>
              <a:gd name="connsiteX40" fmla="*/ 3226507 w 3898347"/>
              <a:gd name="connsiteY40" fmla="*/ 3820131 h 4299085"/>
              <a:gd name="connsiteX41" fmla="*/ 3191688 w 3898347"/>
              <a:gd name="connsiteY41" fmla="*/ 3837359 h 4299085"/>
              <a:gd name="connsiteX42" fmla="*/ 3185553 w 3898347"/>
              <a:gd name="connsiteY42" fmla="*/ 3859030 h 4299085"/>
              <a:gd name="connsiteX43" fmla="*/ 3137926 w 3898347"/>
              <a:gd name="connsiteY43" fmla="*/ 3867782 h 4299085"/>
              <a:gd name="connsiteX44" fmla="*/ 3090188 w 3898347"/>
              <a:gd name="connsiteY44" fmla="*/ 3855036 h 4299085"/>
              <a:gd name="connsiteX45" fmla="*/ 3031422 w 3898347"/>
              <a:gd name="connsiteY45" fmla="*/ 3858298 h 4299085"/>
              <a:gd name="connsiteX46" fmla="*/ 2996288 w 3898347"/>
              <a:gd name="connsiteY46" fmla="*/ 3860020 h 4299085"/>
              <a:gd name="connsiteX47" fmla="*/ 2901661 w 3898347"/>
              <a:gd name="connsiteY47" fmla="*/ 3882243 h 4299085"/>
              <a:gd name="connsiteX48" fmla="*/ 2782141 w 3898347"/>
              <a:gd name="connsiteY48" fmla="*/ 3932983 h 4299085"/>
              <a:gd name="connsiteX49" fmla="*/ 2749597 w 3898347"/>
              <a:gd name="connsiteY49" fmla="*/ 3956746 h 4299085"/>
              <a:gd name="connsiteX50" fmla="*/ 2730493 w 3898347"/>
              <a:gd name="connsiteY50" fmla="*/ 3955236 h 4299085"/>
              <a:gd name="connsiteX51" fmla="*/ 2707507 w 3898347"/>
              <a:gd name="connsiteY51" fmla="*/ 3947771 h 4299085"/>
              <a:gd name="connsiteX52" fmla="*/ 2701937 w 3898347"/>
              <a:gd name="connsiteY52" fmla="*/ 3950565 h 4299085"/>
              <a:gd name="connsiteX53" fmla="*/ 2679435 w 3898347"/>
              <a:gd name="connsiteY53" fmla="*/ 3949768 h 4299085"/>
              <a:gd name="connsiteX54" fmla="*/ 2667352 w 3898347"/>
              <a:gd name="connsiteY54" fmla="*/ 3942821 h 4299085"/>
              <a:gd name="connsiteX55" fmla="*/ 2657096 w 3898347"/>
              <a:gd name="connsiteY55" fmla="*/ 3953571 h 4299085"/>
              <a:gd name="connsiteX56" fmla="*/ 2655161 w 3898347"/>
              <a:gd name="connsiteY56" fmla="*/ 3962216 h 4299085"/>
              <a:gd name="connsiteX57" fmla="*/ 2638604 w 3898347"/>
              <a:gd name="connsiteY57" fmla="*/ 3955936 h 4299085"/>
              <a:gd name="connsiteX58" fmla="*/ 2626185 w 3898347"/>
              <a:gd name="connsiteY58" fmla="*/ 3962937 h 4299085"/>
              <a:gd name="connsiteX59" fmla="*/ 2614077 w 3898347"/>
              <a:gd name="connsiteY59" fmla="*/ 3955576 h 4299085"/>
              <a:gd name="connsiteX60" fmla="*/ 2609403 w 3898347"/>
              <a:gd name="connsiteY60" fmla="*/ 3956215 h 4299085"/>
              <a:gd name="connsiteX61" fmla="*/ 2597896 w 3898347"/>
              <a:gd name="connsiteY61" fmla="*/ 3958939 h 4299085"/>
              <a:gd name="connsiteX62" fmla="*/ 2578251 w 3898347"/>
              <a:gd name="connsiteY62" fmla="*/ 3965812 h 4299085"/>
              <a:gd name="connsiteX63" fmla="*/ 2571961 w 3898347"/>
              <a:gd name="connsiteY63" fmla="*/ 3966278 h 4299085"/>
              <a:gd name="connsiteX64" fmla="*/ 2559399 w 3898347"/>
              <a:gd name="connsiteY64" fmla="*/ 3979193 h 4299085"/>
              <a:gd name="connsiteX65" fmla="*/ 2533560 w 3898347"/>
              <a:gd name="connsiteY65" fmla="*/ 3988160 h 4299085"/>
              <a:gd name="connsiteX66" fmla="*/ 2515299 w 3898347"/>
              <a:gd name="connsiteY66" fmla="*/ 4016867 h 4299085"/>
              <a:gd name="connsiteX67" fmla="*/ 2513423 w 3898347"/>
              <a:gd name="connsiteY67" fmla="*/ 4018759 h 4299085"/>
              <a:gd name="connsiteX68" fmla="*/ 2482991 w 3898347"/>
              <a:gd name="connsiteY68" fmla="*/ 4012935 h 4299085"/>
              <a:gd name="connsiteX69" fmla="*/ 2446940 w 3898347"/>
              <a:gd name="connsiteY69" fmla="*/ 4021172 h 4299085"/>
              <a:gd name="connsiteX70" fmla="*/ 2404883 w 3898347"/>
              <a:gd name="connsiteY70" fmla="*/ 4024808 h 4299085"/>
              <a:gd name="connsiteX71" fmla="*/ 2373894 w 3898347"/>
              <a:gd name="connsiteY71" fmla="*/ 4023827 h 4299085"/>
              <a:gd name="connsiteX72" fmla="*/ 2297080 w 3898347"/>
              <a:gd name="connsiteY72" fmla="*/ 4040841 h 4299085"/>
              <a:gd name="connsiteX73" fmla="*/ 2170615 w 3898347"/>
              <a:gd name="connsiteY73" fmla="*/ 4077196 h 4299085"/>
              <a:gd name="connsiteX74" fmla="*/ 2143580 w 3898347"/>
              <a:gd name="connsiteY74" fmla="*/ 4083102 h 4299085"/>
              <a:gd name="connsiteX75" fmla="*/ 2119893 w 3898347"/>
              <a:gd name="connsiteY75" fmla="*/ 4080874 h 4299085"/>
              <a:gd name="connsiteX76" fmla="*/ 2114008 w 3898347"/>
              <a:gd name="connsiteY76" fmla="*/ 4073996 h 4299085"/>
              <a:gd name="connsiteX77" fmla="*/ 2099067 w 3898347"/>
              <a:gd name="connsiteY77" fmla="*/ 4076068 h 4299085"/>
              <a:gd name="connsiteX78" fmla="*/ 2095000 w 3898347"/>
              <a:gd name="connsiteY78" fmla="*/ 4075096 h 4299085"/>
              <a:gd name="connsiteX79" fmla="*/ 2071767 w 3898347"/>
              <a:gd name="connsiteY79" fmla="*/ 4071044 h 4299085"/>
              <a:gd name="connsiteX80" fmla="*/ 2024486 w 3898347"/>
              <a:gd name="connsiteY80" fmla="*/ 4100276 h 4299085"/>
              <a:gd name="connsiteX81" fmla="*/ 1964411 w 3898347"/>
              <a:gd name="connsiteY81" fmla="*/ 4105069 h 4299085"/>
              <a:gd name="connsiteX82" fmla="*/ 1739945 w 3898347"/>
              <a:gd name="connsiteY82" fmla="*/ 4171795 h 4299085"/>
              <a:gd name="connsiteX83" fmla="*/ 1610556 w 3898347"/>
              <a:gd name="connsiteY83" fmla="*/ 4167701 h 4299085"/>
              <a:gd name="connsiteX84" fmla="*/ 1553623 w 3898347"/>
              <a:gd name="connsiteY84" fmla="*/ 4236045 h 4299085"/>
              <a:gd name="connsiteX85" fmla="*/ 1548640 w 3898347"/>
              <a:gd name="connsiteY85" fmla="*/ 4238297 h 4299085"/>
              <a:gd name="connsiteX86" fmla="*/ 1530136 w 3898347"/>
              <a:gd name="connsiteY86" fmla="*/ 4227121 h 4299085"/>
              <a:gd name="connsiteX87" fmla="*/ 1508787 w 3898347"/>
              <a:gd name="connsiteY87" fmla="*/ 4234213 h 4299085"/>
              <a:gd name="connsiteX88" fmla="*/ 1488914 w 3898347"/>
              <a:gd name="connsiteY88" fmla="*/ 4241772 h 4299085"/>
              <a:gd name="connsiteX89" fmla="*/ 1488999 w 3898347"/>
              <a:gd name="connsiteY89" fmla="*/ 4251186 h 4299085"/>
              <a:gd name="connsiteX90" fmla="*/ 1475364 w 3898347"/>
              <a:gd name="connsiteY90" fmla="*/ 4248364 h 4299085"/>
              <a:gd name="connsiteX91" fmla="*/ 1457275 w 3898347"/>
              <a:gd name="connsiteY91" fmla="*/ 4252863 h 4299085"/>
              <a:gd name="connsiteX92" fmla="*/ 1448085 w 3898347"/>
              <a:gd name="connsiteY92" fmla="*/ 4248391 h 4299085"/>
              <a:gd name="connsiteX93" fmla="*/ 1315306 w 3898347"/>
              <a:gd name="connsiteY93" fmla="*/ 4237004 h 4299085"/>
              <a:gd name="connsiteX94" fmla="*/ 1272434 w 3898347"/>
              <a:gd name="connsiteY94" fmla="*/ 4244958 h 4299085"/>
              <a:gd name="connsiteX95" fmla="*/ 1231567 w 3898347"/>
              <a:gd name="connsiteY95" fmla="*/ 4219356 h 4299085"/>
              <a:gd name="connsiteX96" fmla="*/ 1216643 w 3898347"/>
              <a:gd name="connsiteY96" fmla="*/ 4229828 h 4299085"/>
              <a:gd name="connsiteX97" fmla="*/ 1214101 w 3898347"/>
              <a:gd name="connsiteY97" fmla="*/ 4231991 h 4299085"/>
              <a:gd name="connsiteX98" fmla="*/ 1203193 w 3898347"/>
              <a:gd name="connsiteY98" fmla="*/ 4232867 h 4299085"/>
              <a:gd name="connsiteX99" fmla="*/ 1201049 w 3898347"/>
              <a:gd name="connsiteY99" fmla="*/ 4242842 h 4299085"/>
              <a:gd name="connsiteX100" fmla="*/ 1185298 w 3898347"/>
              <a:gd name="connsiteY100" fmla="*/ 4251133 h 4299085"/>
              <a:gd name="connsiteX101" fmla="*/ 1164955 w 3898347"/>
              <a:gd name="connsiteY101" fmla="*/ 4250027 h 4299085"/>
              <a:gd name="connsiteX102" fmla="*/ 1067357 w 3898347"/>
              <a:gd name="connsiteY102" fmla="*/ 4233908 h 4299085"/>
              <a:gd name="connsiteX103" fmla="*/ 1009492 w 3898347"/>
              <a:gd name="connsiteY103" fmla="*/ 4230455 h 4299085"/>
              <a:gd name="connsiteX104" fmla="*/ 988345 w 3898347"/>
              <a:gd name="connsiteY104" fmla="*/ 4238880 h 4299085"/>
              <a:gd name="connsiteX105" fmla="*/ 958251 w 3898347"/>
              <a:gd name="connsiteY105" fmla="*/ 4244100 h 4299085"/>
              <a:gd name="connsiteX106" fmla="*/ 905785 w 3898347"/>
              <a:gd name="connsiteY106" fmla="*/ 4260845 h 4299085"/>
              <a:gd name="connsiteX107" fmla="*/ 834176 w 3898347"/>
              <a:gd name="connsiteY107" fmla="*/ 4270241 h 4299085"/>
              <a:gd name="connsiteX108" fmla="*/ 778474 w 3898347"/>
              <a:gd name="connsiteY108" fmla="*/ 4235526 h 4299085"/>
              <a:gd name="connsiteX109" fmla="*/ 774418 w 3898347"/>
              <a:gd name="connsiteY109" fmla="*/ 4242583 h 4299085"/>
              <a:gd name="connsiteX110" fmla="*/ 737705 w 3898347"/>
              <a:gd name="connsiteY110" fmla="*/ 4238891 h 4299085"/>
              <a:gd name="connsiteX111" fmla="*/ 605027 w 3898347"/>
              <a:gd name="connsiteY111" fmla="*/ 4175863 h 4299085"/>
              <a:gd name="connsiteX112" fmla="*/ 533391 w 3898347"/>
              <a:gd name="connsiteY112" fmla="*/ 4170035 h 4299085"/>
              <a:gd name="connsiteX113" fmla="*/ 508621 w 3898347"/>
              <a:gd name="connsiteY113" fmla="*/ 4176044 h 4299085"/>
              <a:gd name="connsiteX114" fmla="*/ 467082 w 3898347"/>
              <a:gd name="connsiteY114" fmla="*/ 4185616 h 4299085"/>
              <a:gd name="connsiteX115" fmla="*/ 437646 w 3898347"/>
              <a:gd name="connsiteY115" fmla="*/ 4212658 h 4299085"/>
              <a:gd name="connsiteX116" fmla="*/ 402271 w 3898347"/>
              <a:gd name="connsiteY116" fmla="*/ 4212774 h 4299085"/>
              <a:gd name="connsiteX117" fmla="*/ 391968 w 3898347"/>
              <a:gd name="connsiteY117" fmla="*/ 4187073 h 4299085"/>
              <a:gd name="connsiteX118" fmla="*/ 354806 w 3898347"/>
              <a:gd name="connsiteY118" fmla="*/ 4195545 h 4299085"/>
              <a:gd name="connsiteX119" fmla="*/ 298662 w 3898347"/>
              <a:gd name="connsiteY119" fmla="*/ 4211227 h 4299085"/>
              <a:gd name="connsiteX120" fmla="*/ 265740 w 3898347"/>
              <a:gd name="connsiteY120" fmla="*/ 4213623 h 4299085"/>
              <a:gd name="connsiteX121" fmla="*/ 176403 w 3898347"/>
              <a:gd name="connsiteY121" fmla="*/ 4227393 h 4299085"/>
              <a:gd name="connsiteX122" fmla="*/ 87367 w 3898347"/>
              <a:gd name="connsiteY122" fmla="*/ 4246680 h 4299085"/>
              <a:gd name="connsiteX123" fmla="*/ 37148 w 3898347"/>
              <a:gd name="connsiteY123" fmla="*/ 4289154 h 4299085"/>
              <a:gd name="connsiteX124" fmla="*/ 5850 w 3898347"/>
              <a:gd name="connsiteY124" fmla="*/ 4296945 h 4299085"/>
              <a:gd name="connsiteX125" fmla="*/ 0 w 3898347"/>
              <a:gd name="connsiteY125" fmla="*/ 4299085 h 4299085"/>
              <a:gd name="connsiteX126" fmla="*/ 0 w 3898347"/>
              <a:gd name="connsiteY126" fmla="*/ 15850 h 4299085"/>
              <a:gd name="connsiteX0" fmla="*/ 3898347 w 3898347"/>
              <a:gd name="connsiteY0" fmla="*/ 0 h 4299085"/>
              <a:gd name="connsiteX1" fmla="*/ 3898347 w 3898347"/>
              <a:gd name="connsiteY1" fmla="*/ 3834445 h 4299085"/>
              <a:gd name="connsiteX2" fmla="*/ 3892314 w 3898347"/>
              <a:gd name="connsiteY2" fmla="*/ 3832951 h 4299085"/>
              <a:gd name="connsiteX3" fmla="*/ 3851953 w 3898347"/>
              <a:gd name="connsiteY3" fmla="*/ 3802983 h 4299085"/>
              <a:gd name="connsiteX4" fmla="*/ 3836418 w 3898347"/>
              <a:gd name="connsiteY4" fmla="*/ 3811513 h 4299085"/>
              <a:gd name="connsiteX5" fmla="*/ 3833758 w 3898347"/>
              <a:gd name="connsiteY5" fmla="*/ 3813341 h 4299085"/>
              <a:gd name="connsiteX6" fmla="*/ 3822673 w 3898347"/>
              <a:gd name="connsiteY6" fmla="*/ 3812913 h 4299085"/>
              <a:gd name="connsiteX7" fmla="*/ 3820104 w 3898347"/>
              <a:gd name="connsiteY7" fmla="*/ 3822466 h 4299085"/>
              <a:gd name="connsiteX8" fmla="*/ 3803816 w 3898347"/>
              <a:gd name="connsiteY8" fmla="*/ 3828757 h 4299085"/>
              <a:gd name="connsiteX9" fmla="*/ 3783259 w 3898347"/>
              <a:gd name="connsiteY9" fmla="*/ 3825276 h 4299085"/>
              <a:gd name="connsiteX10" fmla="*/ 3729936 w 3898347"/>
              <a:gd name="connsiteY10" fmla="*/ 3815386 h 4299085"/>
              <a:gd name="connsiteX11" fmla="*/ 3726018 w 3898347"/>
              <a:gd name="connsiteY11" fmla="*/ 3815100 h 4299085"/>
              <a:gd name="connsiteX12" fmla="*/ 3725413 w 3898347"/>
              <a:gd name="connsiteY12" fmla="*/ 3814615 h 4299085"/>
              <a:gd name="connsiteX13" fmla="*/ 3713801 w 3898347"/>
              <a:gd name="connsiteY13" fmla="*/ 3811018 h 4299085"/>
              <a:gd name="connsiteX14" fmla="*/ 3709087 w 3898347"/>
              <a:gd name="connsiteY14" fmla="*/ 3813195 h 4299085"/>
              <a:gd name="connsiteX15" fmla="*/ 3698038 w 3898347"/>
              <a:gd name="connsiteY15" fmla="*/ 3806182 h 4299085"/>
              <a:gd name="connsiteX16" fmla="*/ 3662227 w 3898347"/>
              <a:gd name="connsiteY16" fmla="*/ 3807761 h 4299085"/>
              <a:gd name="connsiteX17" fmla="*/ 3659872 w 3898347"/>
              <a:gd name="connsiteY17" fmla="*/ 3805524 h 4299085"/>
              <a:gd name="connsiteX18" fmla="*/ 3643454 w 3898347"/>
              <a:gd name="connsiteY18" fmla="*/ 3794831 h 4299085"/>
              <a:gd name="connsiteX19" fmla="*/ 3624789 w 3898347"/>
              <a:gd name="connsiteY19" fmla="*/ 3803185 h 4299085"/>
              <a:gd name="connsiteX20" fmla="*/ 3602327 w 3898347"/>
              <a:gd name="connsiteY20" fmla="*/ 3794616 h 4299085"/>
              <a:gd name="connsiteX21" fmla="*/ 3596645 w 3898347"/>
              <a:gd name="connsiteY21" fmla="*/ 3797108 h 4299085"/>
              <a:gd name="connsiteX22" fmla="*/ 3574144 w 3898347"/>
              <a:gd name="connsiteY22" fmla="*/ 3795108 h 4299085"/>
              <a:gd name="connsiteX23" fmla="*/ 3562310 w 3898347"/>
              <a:gd name="connsiteY23" fmla="*/ 3787534 h 4299085"/>
              <a:gd name="connsiteX24" fmla="*/ 3551635 w 3898347"/>
              <a:gd name="connsiteY24" fmla="*/ 3797705 h 4299085"/>
              <a:gd name="connsiteX25" fmla="*/ 3550175 w 3898347"/>
              <a:gd name="connsiteY25" fmla="*/ 3803199 h 4299085"/>
              <a:gd name="connsiteX26" fmla="*/ 3542668 w 3898347"/>
              <a:gd name="connsiteY26" fmla="*/ 3803283 h 4299085"/>
              <a:gd name="connsiteX27" fmla="*/ 3533033 w 3898347"/>
              <a:gd name="connsiteY27" fmla="*/ 3799071 h 4299085"/>
              <a:gd name="connsiteX28" fmla="*/ 3521726 w 3898347"/>
              <a:gd name="connsiteY28" fmla="*/ 3804691 h 4299085"/>
              <a:gd name="connsiteX29" fmla="*/ 3520080 w 3898347"/>
              <a:gd name="connsiteY29" fmla="*/ 3805210 h 4299085"/>
              <a:gd name="connsiteX30" fmla="*/ 3508491 w 3898347"/>
              <a:gd name="connsiteY30" fmla="*/ 3797398 h 4299085"/>
              <a:gd name="connsiteX31" fmla="*/ 3503787 w 3898347"/>
              <a:gd name="connsiteY31" fmla="*/ 3797787 h 4299085"/>
              <a:gd name="connsiteX32" fmla="*/ 3492165 w 3898347"/>
              <a:gd name="connsiteY32" fmla="*/ 3799887 h 4299085"/>
              <a:gd name="connsiteX33" fmla="*/ 3472233 w 3898347"/>
              <a:gd name="connsiteY33" fmla="*/ 3805682 h 4299085"/>
              <a:gd name="connsiteX34" fmla="*/ 3465921 w 3898347"/>
              <a:gd name="connsiteY34" fmla="*/ 3805814 h 4299085"/>
              <a:gd name="connsiteX35" fmla="*/ 3455541 w 3898347"/>
              <a:gd name="connsiteY35" fmla="*/ 3815505 h 4299085"/>
              <a:gd name="connsiteX36" fmla="*/ 3429027 w 3898347"/>
              <a:gd name="connsiteY36" fmla="*/ 3816906 h 4299085"/>
              <a:gd name="connsiteX37" fmla="*/ 3369507 w 3898347"/>
              <a:gd name="connsiteY37" fmla="*/ 3825563 h 4299085"/>
              <a:gd name="connsiteX38" fmla="*/ 3324491 w 3898347"/>
              <a:gd name="connsiteY38" fmla="*/ 3832006 h 4299085"/>
              <a:gd name="connsiteX39" fmla="*/ 3244235 w 3898347"/>
              <a:gd name="connsiteY39" fmla="*/ 3834376 h 4299085"/>
              <a:gd name="connsiteX40" fmla="*/ 3226507 w 3898347"/>
              <a:gd name="connsiteY40" fmla="*/ 3820131 h 4299085"/>
              <a:gd name="connsiteX41" fmla="*/ 3191688 w 3898347"/>
              <a:gd name="connsiteY41" fmla="*/ 3837359 h 4299085"/>
              <a:gd name="connsiteX42" fmla="*/ 3185553 w 3898347"/>
              <a:gd name="connsiteY42" fmla="*/ 3859030 h 4299085"/>
              <a:gd name="connsiteX43" fmla="*/ 3137926 w 3898347"/>
              <a:gd name="connsiteY43" fmla="*/ 3867782 h 4299085"/>
              <a:gd name="connsiteX44" fmla="*/ 3090188 w 3898347"/>
              <a:gd name="connsiteY44" fmla="*/ 3855036 h 4299085"/>
              <a:gd name="connsiteX45" fmla="*/ 3031422 w 3898347"/>
              <a:gd name="connsiteY45" fmla="*/ 3858298 h 4299085"/>
              <a:gd name="connsiteX46" fmla="*/ 2996288 w 3898347"/>
              <a:gd name="connsiteY46" fmla="*/ 3860020 h 4299085"/>
              <a:gd name="connsiteX47" fmla="*/ 2901661 w 3898347"/>
              <a:gd name="connsiteY47" fmla="*/ 3882243 h 4299085"/>
              <a:gd name="connsiteX48" fmla="*/ 2782141 w 3898347"/>
              <a:gd name="connsiteY48" fmla="*/ 3932983 h 4299085"/>
              <a:gd name="connsiteX49" fmla="*/ 2749597 w 3898347"/>
              <a:gd name="connsiteY49" fmla="*/ 3956746 h 4299085"/>
              <a:gd name="connsiteX50" fmla="*/ 2730493 w 3898347"/>
              <a:gd name="connsiteY50" fmla="*/ 3955236 h 4299085"/>
              <a:gd name="connsiteX51" fmla="*/ 2707507 w 3898347"/>
              <a:gd name="connsiteY51" fmla="*/ 3947771 h 4299085"/>
              <a:gd name="connsiteX52" fmla="*/ 2701937 w 3898347"/>
              <a:gd name="connsiteY52" fmla="*/ 3950565 h 4299085"/>
              <a:gd name="connsiteX53" fmla="*/ 2679435 w 3898347"/>
              <a:gd name="connsiteY53" fmla="*/ 3949768 h 4299085"/>
              <a:gd name="connsiteX54" fmla="*/ 2667352 w 3898347"/>
              <a:gd name="connsiteY54" fmla="*/ 3942821 h 4299085"/>
              <a:gd name="connsiteX55" fmla="*/ 2657096 w 3898347"/>
              <a:gd name="connsiteY55" fmla="*/ 3953571 h 4299085"/>
              <a:gd name="connsiteX56" fmla="*/ 2655161 w 3898347"/>
              <a:gd name="connsiteY56" fmla="*/ 3962216 h 4299085"/>
              <a:gd name="connsiteX57" fmla="*/ 2638604 w 3898347"/>
              <a:gd name="connsiteY57" fmla="*/ 3955936 h 4299085"/>
              <a:gd name="connsiteX58" fmla="*/ 2626185 w 3898347"/>
              <a:gd name="connsiteY58" fmla="*/ 3962937 h 4299085"/>
              <a:gd name="connsiteX59" fmla="*/ 2614077 w 3898347"/>
              <a:gd name="connsiteY59" fmla="*/ 3955576 h 4299085"/>
              <a:gd name="connsiteX60" fmla="*/ 2609403 w 3898347"/>
              <a:gd name="connsiteY60" fmla="*/ 3956215 h 4299085"/>
              <a:gd name="connsiteX61" fmla="*/ 2597896 w 3898347"/>
              <a:gd name="connsiteY61" fmla="*/ 3958939 h 4299085"/>
              <a:gd name="connsiteX62" fmla="*/ 2578251 w 3898347"/>
              <a:gd name="connsiteY62" fmla="*/ 3965812 h 4299085"/>
              <a:gd name="connsiteX63" fmla="*/ 2571961 w 3898347"/>
              <a:gd name="connsiteY63" fmla="*/ 3966278 h 4299085"/>
              <a:gd name="connsiteX64" fmla="*/ 2559399 w 3898347"/>
              <a:gd name="connsiteY64" fmla="*/ 3979193 h 4299085"/>
              <a:gd name="connsiteX65" fmla="*/ 2533560 w 3898347"/>
              <a:gd name="connsiteY65" fmla="*/ 3988160 h 4299085"/>
              <a:gd name="connsiteX66" fmla="*/ 2515299 w 3898347"/>
              <a:gd name="connsiteY66" fmla="*/ 4016867 h 4299085"/>
              <a:gd name="connsiteX67" fmla="*/ 2513423 w 3898347"/>
              <a:gd name="connsiteY67" fmla="*/ 4018759 h 4299085"/>
              <a:gd name="connsiteX68" fmla="*/ 2482991 w 3898347"/>
              <a:gd name="connsiteY68" fmla="*/ 4012935 h 4299085"/>
              <a:gd name="connsiteX69" fmla="*/ 2446940 w 3898347"/>
              <a:gd name="connsiteY69" fmla="*/ 4021172 h 4299085"/>
              <a:gd name="connsiteX70" fmla="*/ 2404883 w 3898347"/>
              <a:gd name="connsiteY70" fmla="*/ 4024808 h 4299085"/>
              <a:gd name="connsiteX71" fmla="*/ 2373894 w 3898347"/>
              <a:gd name="connsiteY71" fmla="*/ 4023827 h 4299085"/>
              <a:gd name="connsiteX72" fmla="*/ 2297080 w 3898347"/>
              <a:gd name="connsiteY72" fmla="*/ 4040841 h 4299085"/>
              <a:gd name="connsiteX73" fmla="*/ 2170615 w 3898347"/>
              <a:gd name="connsiteY73" fmla="*/ 4077196 h 4299085"/>
              <a:gd name="connsiteX74" fmla="*/ 2143580 w 3898347"/>
              <a:gd name="connsiteY74" fmla="*/ 4083102 h 4299085"/>
              <a:gd name="connsiteX75" fmla="*/ 2119893 w 3898347"/>
              <a:gd name="connsiteY75" fmla="*/ 4080874 h 4299085"/>
              <a:gd name="connsiteX76" fmla="*/ 2114008 w 3898347"/>
              <a:gd name="connsiteY76" fmla="*/ 4073996 h 4299085"/>
              <a:gd name="connsiteX77" fmla="*/ 2099067 w 3898347"/>
              <a:gd name="connsiteY77" fmla="*/ 4076068 h 4299085"/>
              <a:gd name="connsiteX78" fmla="*/ 2095000 w 3898347"/>
              <a:gd name="connsiteY78" fmla="*/ 4075096 h 4299085"/>
              <a:gd name="connsiteX79" fmla="*/ 2071767 w 3898347"/>
              <a:gd name="connsiteY79" fmla="*/ 4071044 h 4299085"/>
              <a:gd name="connsiteX80" fmla="*/ 2024486 w 3898347"/>
              <a:gd name="connsiteY80" fmla="*/ 4100276 h 4299085"/>
              <a:gd name="connsiteX81" fmla="*/ 1964411 w 3898347"/>
              <a:gd name="connsiteY81" fmla="*/ 4105069 h 4299085"/>
              <a:gd name="connsiteX82" fmla="*/ 1739945 w 3898347"/>
              <a:gd name="connsiteY82" fmla="*/ 4171795 h 4299085"/>
              <a:gd name="connsiteX83" fmla="*/ 1610556 w 3898347"/>
              <a:gd name="connsiteY83" fmla="*/ 4167701 h 4299085"/>
              <a:gd name="connsiteX84" fmla="*/ 1553623 w 3898347"/>
              <a:gd name="connsiteY84" fmla="*/ 4236045 h 4299085"/>
              <a:gd name="connsiteX85" fmla="*/ 1548640 w 3898347"/>
              <a:gd name="connsiteY85" fmla="*/ 4238297 h 4299085"/>
              <a:gd name="connsiteX86" fmla="*/ 1530136 w 3898347"/>
              <a:gd name="connsiteY86" fmla="*/ 4227121 h 4299085"/>
              <a:gd name="connsiteX87" fmla="*/ 1508787 w 3898347"/>
              <a:gd name="connsiteY87" fmla="*/ 4234213 h 4299085"/>
              <a:gd name="connsiteX88" fmla="*/ 1488914 w 3898347"/>
              <a:gd name="connsiteY88" fmla="*/ 4241772 h 4299085"/>
              <a:gd name="connsiteX89" fmla="*/ 1488999 w 3898347"/>
              <a:gd name="connsiteY89" fmla="*/ 4251186 h 4299085"/>
              <a:gd name="connsiteX90" fmla="*/ 1475364 w 3898347"/>
              <a:gd name="connsiteY90" fmla="*/ 4248364 h 4299085"/>
              <a:gd name="connsiteX91" fmla="*/ 1457275 w 3898347"/>
              <a:gd name="connsiteY91" fmla="*/ 4252863 h 4299085"/>
              <a:gd name="connsiteX92" fmla="*/ 1448085 w 3898347"/>
              <a:gd name="connsiteY92" fmla="*/ 4248391 h 4299085"/>
              <a:gd name="connsiteX93" fmla="*/ 1315306 w 3898347"/>
              <a:gd name="connsiteY93" fmla="*/ 4237004 h 4299085"/>
              <a:gd name="connsiteX94" fmla="*/ 1272434 w 3898347"/>
              <a:gd name="connsiteY94" fmla="*/ 4244958 h 4299085"/>
              <a:gd name="connsiteX95" fmla="*/ 1231567 w 3898347"/>
              <a:gd name="connsiteY95" fmla="*/ 4219356 h 4299085"/>
              <a:gd name="connsiteX96" fmla="*/ 1216643 w 3898347"/>
              <a:gd name="connsiteY96" fmla="*/ 4229828 h 4299085"/>
              <a:gd name="connsiteX97" fmla="*/ 1214101 w 3898347"/>
              <a:gd name="connsiteY97" fmla="*/ 4231991 h 4299085"/>
              <a:gd name="connsiteX98" fmla="*/ 1203193 w 3898347"/>
              <a:gd name="connsiteY98" fmla="*/ 4232867 h 4299085"/>
              <a:gd name="connsiteX99" fmla="*/ 1201049 w 3898347"/>
              <a:gd name="connsiteY99" fmla="*/ 4242842 h 4299085"/>
              <a:gd name="connsiteX100" fmla="*/ 1185298 w 3898347"/>
              <a:gd name="connsiteY100" fmla="*/ 4251133 h 4299085"/>
              <a:gd name="connsiteX101" fmla="*/ 1164955 w 3898347"/>
              <a:gd name="connsiteY101" fmla="*/ 4250027 h 4299085"/>
              <a:gd name="connsiteX102" fmla="*/ 1067357 w 3898347"/>
              <a:gd name="connsiteY102" fmla="*/ 4233908 h 4299085"/>
              <a:gd name="connsiteX103" fmla="*/ 1009492 w 3898347"/>
              <a:gd name="connsiteY103" fmla="*/ 4230455 h 4299085"/>
              <a:gd name="connsiteX104" fmla="*/ 988345 w 3898347"/>
              <a:gd name="connsiteY104" fmla="*/ 4238880 h 4299085"/>
              <a:gd name="connsiteX105" fmla="*/ 958251 w 3898347"/>
              <a:gd name="connsiteY105" fmla="*/ 4244100 h 4299085"/>
              <a:gd name="connsiteX106" fmla="*/ 905785 w 3898347"/>
              <a:gd name="connsiteY106" fmla="*/ 4260845 h 4299085"/>
              <a:gd name="connsiteX107" fmla="*/ 834176 w 3898347"/>
              <a:gd name="connsiteY107" fmla="*/ 4270241 h 4299085"/>
              <a:gd name="connsiteX108" fmla="*/ 778474 w 3898347"/>
              <a:gd name="connsiteY108" fmla="*/ 4235526 h 4299085"/>
              <a:gd name="connsiteX109" fmla="*/ 774418 w 3898347"/>
              <a:gd name="connsiteY109" fmla="*/ 4242583 h 4299085"/>
              <a:gd name="connsiteX110" fmla="*/ 737705 w 3898347"/>
              <a:gd name="connsiteY110" fmla="*/ 4238891 h 4299085"/>
              <a:gd name="connsiteX111" fmla="*/ 605027 w 3898347"/>
              <a:gd name="connsiteY111" fmla="*/ 4175863 h 4299085"/>
              <a:gd name="connsiteX112" fmla="*/ 533391 w 3898347"/>
              <a:gd name="connsiteY112" fmla="*/ 4170035 h 4299085"/>
              <a:gd name="connsiteX113" fmla="*/ 508621 w 3898347"/>
              <a:gd name="connsiteY113" fmla="*/ 4176044 h 4299085"/>
              <a:gd name="connsiteX114" fmla="*/ 467082 w 3898347"/>
              <a:gd name="connsiteY114" fmla="*/ 4185616 h 4299085"/>
              <a:gd name="connsiteX115" fmla="*/ 437646 w 3898347"/>
              <a:gd name="connsiteY115" fmla="*/ 4212658 h 4299085"/>
              <a:gd name="connsiteX116" fmla="*/ 402271 w 3898347"/>
              <a:gd name="connsiteY116" fmla="*/ 4212774 h 4299085"/>
              <a:gd name="connsiteX117" fmla="*/ 391968 w 3898347"/>
              <a:gd name="connsiteY117" fmla="*/ 4187073 h 4299085"/>
              <a:gd name="connsiteX118" fmla="*/ 354806 w 3898347"/>
              <a:gd name="connsiteY118" fmla="*/ 4195545 h 4299085"/>
              <a:gd name="connsiteX119" fmla="*/ 298662 w 3898347"/>
              <a:gd name="connsiteY119" fmla="*/ 4211227 h 4299085"/>
              <a:gd name="connsiteX120" fmla="*/ 265740 w 3898347"/>
              <a:gd name="connsiteY120" fmla="*/ 4213623 h 4299085"/>
              <a:gd name="connsiteX121" fmla="*/ 176403 w 3898347"/>
              <a:gd name="connsiteY121" fmla="*/ 4227393 h 4299085"/>
              <a:gd name="connsiteX122" fmla="*/ 37148 w 3898347"/>
              <a:gd name="connsiteY122" fmla="*/ 4289154 h 4299085"/>
              <a:gd name="connsiteX123" fmla="*/ 5850 w 3898347"/>
              <a:gd name="connsiteY123" fmla="*/ 4296945 h 4299085"/>
              <a:gd name="connsiteX124" fmla="*/ 0 w 3898347"/>
              <a:gd name="connsiteY124" fmla="*/ 4299085 h 4299085"/>
              <a:gd name="connsiteX125" fmla="*/ 0 w 3898347"/>
              <a:gd name="connsiteY125" fmla="*/ 15850 h 4299085"/>
              <a:gd name="connsiteX126" fmla="*/ 3898347 w 3898347"/>
              <a:gd name="connsiteY126" fmla="*/ 0 h 4299085"/>
              <a:gd name="connsiteX0" fmla="*/ 3898347 w 3898347"/>
              <a:gd name="connsiteY0" fmla="*/ 0 h 4296945"/>
              <a:gd name="connsiteX1" fmla="*/ 3898347 w 3898347"/>
              <a:gd name="connsiteY1" fmla="*/ 3834445 h 4296945"/>
              <a:gd name="connsiteX2" fmla="*/ 3892314 w 3898347"/>
              <a:gd name="connsiteY2" fmla="*/ 3832951 h 4296945"/>
              <a:gd name="connsiteX3" fmla="*/ 3851953 w 3898347"/>
              <a:gd name="connsiteY3" fmla="*/ 3802983 h 4296945"/>
              <a:gd name="connsiteX4" fmla="*/ 3836418 w 3898347"/>
              <a:gd name="connsiteY4" fmla="*/ 3811513 h 4296945"/>
              <a:gd name="connsiteX5" fmla="*/ 3833758 w 3898347"/>
              <a:gd name="connsiteY5" fmla="*/ 3813341 h 4296945"/>
              <a:gd name="connsiteX6" fmla="*/ 3822673 w 3898347"/>
              <a:gd name="connsiteY6" fmla="*/ 3812913 h 4296945"/>
              <a:gd name="connsiteX7" fmla="*/ 3820104 w 3898347"/>
              <a:gd name="connsiteY7" fmla="*/ 3822466 h 4296945"/>
              <a:gd name="connsiteX8" fmla="*/ 3803816 w 3898347"/>
              <a:gd name="connsiteY8" fmla="*/ 3828757 h 4296945"/>
              <a:gd name="connsiteX9" fmla="*/ 3783259 w 3898347"/>
              <a:gd name="connsiteY9" fmla="*/ 3825276 h 4296945"/>
              <a:gd name="connsiteX10" fmla="*/ 3729936 w 3898347"/>
              <a:gd name="connsiteY10" fmla="*/ 3815386 h 4296945"/>
              <a:gd name="connsiteX11" fmla="*/ 3726018 w 3898347"/>
              <a:gd name="connsiteY11" fmla="*/ 3815100 h 4296945"/>
              <a:gd name="connsiteX12" fmla="*/ 3725413 w 3898347"/>
              <a:gd name="connsiteY12" fmla="*/ 3814615 h 4296945"/>
              <a:gd name="connsiteX13" fmla="*/ 3713801 w 3898347"/>
              <a:gd name="connsiteY13" fmla="*/ 3811018 h 4296945"/>
              <a:gd name="connsiteX14" fmla="*/ 3709087 w 3898347"/>
              <a:gd name="connsiteY14" fmla="*/ 3813195 h 4296945"/>
              <a:gd name="connsiteX15" fmla="*/ 3698038 w 3898347"/>
              <a:gd name="connsiteY15" fmla="*/ 3806182 h 4296945"/>
              <a:gd name="connsiteX16" fmla="*/ 3662227 w 3898347"/>
              <a:gd name="connsiteY16" fmla="*/ 3807761 h 4296945"/>
              <a:gd name="connsiteX17" fmla="*/ 3659872 w 3898347"/>
              <a:gd name="connsiteY17" fmla="*/ 3805524 h 4296945"/>
              <a:gd name="connsiteX18" fmla="*/ 3643454 w 3898347"/>
              <a:gd name="connsiteY18" fmla="*/ 3794831 h 4296945"/>
              <a:gd name="connsiteX19" fmla="*/ 3624789 w 3898347"/>
              <a:gd name="connsiteY19" fmla="*/ 3803185 h 4296945"/>
              <a:gd name="connsiteX20" fmla="*/ 3602327 w 3898347"/>
              <a:gd name="connsiteY20" fmla="*/ 3794616 h 4296945"/>
              <a:gd name="connsiteX21" fmla="*/ 3596645 w 3898347"/>
              <a:gd name="connsiteY21" fmla="*/ 3797108 h 4296945"/>
              <a:gd name="connsiteX22" fmla="*/ 3574144 w 3898347"/>
              <a:gd name="connsiteY22" fmla="*/ 3795108 h 4296945"/>
              <a:gd name="connsiteX23" fmla="*/ 3562310 w 3898347"/>
              <a:gd name="connsiteY23" fmla="*/ 3787534 h 4296945"/>
              <a:gd name="connsiteX24" fmla="*/ 3551635 w 3898347"/>
              <a:gd name="connsiteY24" fmla="*/ 3797705 h 4296945"/>
              <a:gd name="connsiteX25" fmla="*/ 3550175 w 3898347"/>
              <a:gd name="connsiteY25" fmla="*/ 3803199 h 4296945"/>
              <a:gd name="connsiteX26" fmla="*/ 3542668 w 3898347"/>
              <a:gd name="connsiteY26" fmla="*/ 3803283 h 4296945"/>
              <a:gd name="connsiteX27" fmla="*/ 3533033 w 3898347"/>
              <a:gd name="connsiteY27" fmla="*/ 3799071 h 4296945"/>
              <a:gd name="connsiteX28" fmla="*/ 3521726 w 3898347"/>
              <a:gd name="connsiteY28" fmla="*/ 3804691 h 4296945"/>
              <a:gd name="connsiteX29" fmla="*/ 3520080 w 3898347"/>
              <a:gd name="connsiteY29" fmla="*/ 3805210 h 4296945"/>
              <a:gd name="connsiteX30" fmla="*/ 3508491 w 3898347"/>
              <a:gd name="connsiteY30" fmla="*/ 3797398 h 4296945"/>
              <a:gd name="connsiteX31" fmla="*/ 3503787 w 3898347"/>
              <a:gd name="connsiteY31" fmla="*/ 3797787 h 4296945"/>
              <a:gd name="connsiteX32" fmla="*/ 3492165 w 3898347"/>
              <a:gd name="connsiteY32" fmla="*/ 3799887 h 4296945"/>
              <a:gd name="connsiteX33" fmla="*/ 3472233 w 3898347"/>
              <a:gd name="connsiteY33" fmla="*/ 3805682 h 4296945"/>
              <a:gd name="connsiteX34" fmla="*/ 3465921 w 3898347"/>
              <a:gd name="connsiteY34" fmla="*/ 3805814 h 4296945"/>
              <a:gd name="connsiteX35" fmla="*/ 3455541 w 3898347"/>
              <a:gd name="connsiteY35" fmla="*/ 3815505 h 4296945"/>
              <a:gd name="connsiteX36" fmla="*/ 3429027 w 3898347"/>
              <a:gd name="connsiteY36" fmla="*/ 3816906 h 4296945"/>
              <a:gd name="connsiteX37" fmla="*/ 3369507 w 3898347"/>
              <a:gd name="connsiteY37" fmla="*/ 3825563 h 4296945"/>
              <a:gd name="connsiteX38" fmla="*/ 3324491 w 3898347"/>
              <a:gd name="connsiteY38" fmla="*/ 3832006 h 4296945"/>
              <a:gd name="connsiteX39" fmla="*/ 3244235 w 3898347"/>
              <a:gd name="connsiteY39" fmla="*/ 3834376 h 4296945"/>
              <a:gd name="connsiteX40" fmla="*/ 3226507 w 3898347"/>
              <a:gd name="connsiteY40" fmla="*/ 3820131 h 4296945"/>
              <a:gd name="connsiteX41" fmla="*/ 3191688 w 3898347"/>
              <a:gd name="connsiteY41" fmla="*/ 3837359 h 4296945"/>
              <a:gd name="connsiteX42" fmla="*/ 3185553 w 3898347"/>
              <a:gd name="connsiteY42" fmla="*/ 3859030 h 4296945"/>
              <a:gd name="connsiteX43" fmla="*/ 3137926 w 3898347"/>
              <a:gd name="connsiteY43" fmla="*/ 3867782 h 4296945"/>
              <a:gd name="connsiteX44" fmla="*/ 3090188 w 3898347"/>
              <a:gd name="connsiteY44" fmla="*/ 3855036 h 4296945"/>
              <a:gd name="connsiteX45" fmla="*/ 3031422 w 3898347"/>
              <a:gd name="connsiteY45" fmla="*/ 3858298 h 4296945"/>
              <a:gd name="connsiteX46" fmla="*/ 2996288 w 3898347"/>
              <a:gd name="connsiteY46" fmla="*/ 3860020 h 4296945"/>
              <a:gd name="connsiteX47" fmla="*/ 2901661 w 3898347"/>
              <a:gd name="connsiteY47" fmla="*/ 3882243 h 4296945"/>
              <a:gd name="connsiteX48" fmla="*/ 2782141 w 3898347"/>
              <a:gd name="connsiteY48" fmla="*/ 3932983 h 4296945"/>
              <a:gd name="connsiteX49" fmla="*/ 2749597 w 3898347"/>
              <a:gd name="connsiteY49" fmla="*/ 3956746 h 4296945"/>
              <a:gd name="connsiteX50" fmla="*/ 2730493 w 3898347"/>
              <a:gd name="connsiteY50" fmla="*/ 3955236 h 4296945"/>
              <a:gd name="connsiteX51" fmla="*/ 2707507 w 3898347"/>
              <a:gd name="connsiteY51" fmla="*/ 3947771 h 4296945"/>
              <a:gd name="connsiteX52" fmla="*/ 2701937 w 3898347"/>
              <a:gd name="connsiteY52" fmla="*/ 3950565 h 4296945"/>
              <a:gd name="connsiteX53" fmla="*/ 2679435 w 3898347"/>
              <a:gd name="connsiteY53" fmla="*/ 3949768 h 4296945"/>
              <a:gd name="connsiteX54" fmla="*/ 2667352 w 3898347"/>
              <a:gd name="connsiteY54" fmla="*/ 3942821 h 4296945"/>
              <a:gd name="connsiteX55" fmla="*/ 2657096 w 3898347"/>
              <a:gd name="connsiteY55" fmla="*/ 3953571 h 4296945"/>
              <a:gd name="connsiteX56" fmla="*/ 2655161 w 3898347"/>
              <a:gd name="connsiteY56" fmla="*/ 3962216 h 4296945"/>
              <a:gd name="connsiteX57" fmla="*/ 2638604 w 3898347"/>
              <a:gd name="connsiteY57" fmla="*/ 3955936 h 4296945"/>
              <a:gd name="connsiteX58" fmla="*/ 2626185 w 3898347"/>
              <a:gd name="connsiteY58" fmla="*/ 3962937 h 4296945"/>
              <a:gd name="connsiteX59" fmla="*/ 2614077 w 3898347"/>
              <a:gd name="connsiteY59" fmla="*/ 3955576 h 4296945"/>
              <a:gd name="connsiteX60" fmla="*/ 2609403 w 3898347"/>
              <a:gd name="connsiteY60" fmla="*/ 3956215 h 4296945"/>
              <a:gd name="connsiteX61" fmla="*/ 2597896 w 3898347"/>
              <a:gd name="connsiteY61" fmla="*/ 3958939 h 4296945"/>
              <a:gd name="connsiteX62" fmla="*/ 2578251 w 3898347"/>
              <a:gd name="connsiteY62" fmla="*/ 3965812 h 4296945"/>
              <a:gd name="connsiteX63" fmla="*/ 2571961 w 3898347"/>
              <a:gd name="connsiteY63" fmla="*/ 3966278 h 4296945"/>
              <a:gd name="connsiteX64" fmla="*/ 2559399 w 3898347"/>
              <a:gd name="connsiteY64" fmla="*/ 3979193 h 4296945"/>
              <a:gd name="connsiteX65" fmla="*/ 2533560 w 3898347"/>
              <a:gd name="connsiteY65" fmla="*/ 3988160 h 4296945"/>
              <a:gd name="connsiteX66" fmla="*/ 2515299 w 3898347"/>
              <a:gd name="connsiteY66" fmla="*/ 4016867 h 4296945"/>
              <a:gd name="connsiteX67" fmla="*/ 2513423 w 3898347"/>
              <a:gd name="connsiteY67" fmla="*/ 4018759 h 4296945"/>
              <a:gd name="connsiteX68" fmla="*/ 2482991 w 3898347"/>
              <a:gd name="connsiteY68" fmla="*/ 4012935 h 4296945"/>
              <a:gd name="connsiteX69" fmla="*/ 2446940 w 3898347"/>
              <a:gd name="connsiteY69" fmla="*/ 4021172 h 4296945"/>
              <a:gd name="connsiteX70" fmla="*/ 2404883 w 3898347"/>
              <a:gd name="connsiteY70" fmla="*/ 4024808 h 4296945"/>
              <a:gd name="connsiteX71" fmla="*/ 2373894 w 3898347"/>
              <a:gd name="connsiteY71" fmla="*/ 4023827 h 4296945"/>
              <a:gd name="connsiteX72" fmla="*/ 2297080 w 3898347"/>
              <a:gd name="connsiteY72" fmla="*/ 4040841 h 4296945"/>
              <a:gd name="connsiteX73" fmla="*/ 2170615 w 3898347"/>
              <a:gd name="connsiteY73" fmla="*/ 4077196 h 4296945"/>
              <a:gd name="connsiteX74" fmla="*/ 2143580 w 3898347"/>
              <a:gd name="connsiteY74" fmla="*/ 4083102 h 4296945"/>
              <a:gd name="connsiteX75" fmla="*/ 2119893 w 3898347"/>
              <a:gd name="connsiteY75" fmla="*/ 4080874 h 4296945"/>
              <a:gd name="connsiteX76" fmla="*/ 2114008 w 3898347"/>
              <a:gd name="connsiteY76" fmla="*/ 4073996 h 4296945"/>
              <a:gd name="connsiteX77" fmla="*/ 2099067 w 3898347"/>
              <a:gd name="connsiteY77" fmla="*/ 4076068 h 4296945"/>
              <a:gd name="connsiteX78" fmla="*/ 2095000 w 3898347"/>
              <a:gd name="connsiteY78" fmla="*/ 4075096 h 4296945"/>
              <a:gd name="connsiteX79" fmla="*/ 2071767 w 3898347"/>
              <a:gd name="connsiteY79" fmla="*/ 4071044 h 4296945"/>
              <a:gd name="connsiteX80" fmla="*/ 2024486 w 3898347"/>
              <a:gd name="connsiteY80" fmla="*/ 4100276 h 4296945"/>
              <a:gd name="connsiteX81" fmla="*/ 1964411 w 3898347"/>
              <a:gd name="connsiteY81" fmla="*/ 4105069 h 4296945"/>
              <a:gd name="connsiteX82" fmla="*/ 1739945 w 3898347"/>
              <a:gd name="connsiteY82" fmla="*/ 4171795 h 4296945"/>
              <a:gd name="connsiteX83" fmla="*/ 1610556 w 3898347"/>
              <a:gd name="connsiteY83" fmla="*/ 4167701 h 4296945"/>
              <a:gd name="connsiteX84" fmla="*/ 1553623 w 3898347"/>
              <a:gd name="connsiteY84" fmla="*/ 4236045 h 4296945"/>
              <a:gd name="connsiteX85" fmla="*/ 1548640 w 3898347"/>
              <a:gd name="connsiteY85" fmla="*/ 4238297 h 4296945"/>
              <a:gd name="connsiteX86" fmla="*/ 1530136 w 3898347"/>
              <a:gd name="connsiteY86" fmla="*/ 4227121 h 4296945"/>
              <a:gd name="connsiteX87" fmla="*/ 1508787 w 3898347"/>
              <a:gd name="connsiteY87" fmla="*/ 4234213 h 4296945"/>
              <a:gd name="connsiteX88" fmla="*/ 1488914 w 3898347"/>
              <a:gd name="connsiteY88" fmla="*/ 4241772 h 4296945"/>
              <a:gd name="connsiteX89" fmla="*/ 1488999 w 3898347"/>
              <a:gd name="connsiteY89" fmla="*/ 4251186 h 4296945"/>
              <a:gd name="connsiteX90" fmla="*/ 1475364 w 3898347"/>
              <a:gd name="connsiteY90" fmla="*/ 4248364 h 4296945"/>
              <a:gd name="connsiteX91" fmla="*/ 1457275 w 3898347"/>
              <a:gd name="connsiteY91" fmla="*/ 4252863 h 4296945"/>
              <a:gd name="connsiteX92" fmla="*/ 1448085 w 3898347"/>
              <a:gd name="connsiteY92" fmla="*/ 4248391 h 4296945"/>
              <a:gd name="connsiteX93" fmla="*/ 1315306 w 3898347"/>
              <a:gd name="connsiteY93" fmla="*/ 4237004 h 4296945"/>
              <a:gd name="connsiteX94" fmla="*/ 1272434 w 3898347"/>
              <a:gd name="connsiteY94" fmla="*/ 4244958 h 4296945"/>
              <a:gd name="connsiteX95" fmla="*/ 1231567 w 3898347"/>
              <a:gd name="connsiteY95" fmla="*/ 4219356 h 4296945"/>
              <a:gd name="connsiteX96" fmla="*/ 1216643 w 3898347"/>
              <a:gd name="connsiteY96" fmla="*/ 4229828 h 4296945"/>
              <a:gd name="connsiteX97" fmla="*/ 1214101 w 3898347"/>
              <a:gd name="connsiteY97" fmla="*/ 4231991 h 4296945"/>
              <a:gd name="connsiteX98" fmla="*/ 1203193 w 3898347"/>
              <a:gd name="connsiteY98" fmla="*/ 4232867 h 4296945"/>
              <a:gd name="connsiteX99" fmla="*/ 1201049 w 3898347"/>
              <a:gd name="connsiteY99" fmla="*/ 4242842 h 4296945"/>
              <a:gd name="connsiteX100" fmla="*/ 1185298 w 3898347"/>
              <a:gd name="connsiteY100" fmla="*/ 4251133 h 4296945"/>
              <a:gd name="connsiteX101" fmla="*/ 1164955 w 3898347"/>
              <a:gd name="connsiteY101" fmla="*/ 4250027 h 4296945"/>
              <a:gd name="connsiteX102" fmla="*/ 1067357 w 3898347"/>
              <a:gd name="connsiteY102" fmla="*/ 4233908 h 4296945"/>
              <a:gd name="connsiteX103" fmla="*/ 1009492 w 3898347"/>
              <a:gd name="connsiteY103" fmla="*/ 4230455 h 4296945"/>
              <a:gd name="connsiteX104" fmla="*/ 988345 w 3898347"/>
              <a:gd name="connsiteY104" fmla="*/ 4238880 h 4296945"/>
              <a:gd name="connsiteX105" fmla="*/ 958251 w 3898347"/>
              <a:gd name="connsiteY105" fmla="*/ 4244100 h 4296945"/>
              <a:gd name="connsiteX106" fmla="*/ 905785 w 3898347"/>
              <a:gd name="connsiteY106" fmla="*/ 4260845 h 4296945"/>
              <a:gd name="connsiteX107" fmla="*/ 834176 w 3898347"/>
              <a:gd name="connsiteY107" fmla="*/ 4270241 h 4296945"/>
              <a:gd name="connsiteX108" fmla="*/ 778474 w 3898347"/>
              <a:gd name="connsiteY108" fmla="*/ 4235526 h 4296945"/>
              <a:gd name="connsiteX109" fmla="*/ 774418 w 3898347"/>
              <a:gd name="connsiteY109" fmla="*/ 4242583 h 4296945"/>
              <a:gd name="connsiteX110" fmla="*/ 737705 w 3898347"/>
              <a:gd name="connsiteY110" fmla="*/ 4238891 h 4296945"/>
              <a:gd name="connsiteX111" fmla="*/ 605027 w 3898347"/>
              <a:gd name="connsiteY111" fmla="*/ 4175863 h 4296945"/>
              <a:gd name="connsiteX112" fmla="*/ 533391 w 3898347"/>
              <a:gd name="connsiteY112" fmla="*/ 4170035 h 4296945"/>
              <a:gd name="connsiteX113" fmla="*/ 508621 w 3898347"/>
              <a:gd name="connsiteY113" fmla="*/ 4176044 h 4296945"/>
              <a:gd name="connsiteX114" fmla="*/ 467082 w 3898347"/>
              <a:gd name="connsiteY114" fmla="*/ 4185616 h 4296945"/>
              <a:gd name="connsiteX115" fmla="*/ 437646 w 3898347"/>
              <a:gd name="connsiteY115" fmla="*/ 4212658 h 4296945"/>
              <a:gd name="connsiteX116" fmla="*/ 402271 w 3898347"/>
              <a:gd name="connsiteY116" fmla="*/ 4212774 h 4296945"/>
              <a:gd name="connsiteX117" fmla="*/ 391968 w 3898347"/>
              <a:gd name="connsiteY117" fmla="*/ 4187073 h 4296945"/>
              <a:gd name="connsiteX118" fmla="*/ 354806 w 3898347"/>
              <a:gd name="connsiteY118" fmla="*/ 4195545 h 4296945"/>
              <a:gd name="connsiteX119" fmla="*/ 298662 w 3898347"/>
              <a:gd name="connsiteY119" fmla="*/ 4211227 h 4296945"/>
              <a:gd name="connsiteX120" fmla="*/ 265740 w 3898347"/>
              <a:gd name="connsiteY120" fmla="*/ 4213623 h 4296945"/>
              <a:gd name="connsiteX121" fmla="*/ 176403 w 3898347"/>
              <a:gd name="connsiteY121" fmla="*/ 4227393 h 4296945"/>
              <a:gd name="connsiteX122" fmla="*/ 37148 w 3898347"/>
              <a:gd name="connsiteY122" fmla="*/ 4289154 h 4296945"/>
              <a:gd name="connsiteX123" fmla="*/ 5850 w 3898347"/>
              <a:gd name="connsiteY123" fmla="*/ 4296945 h 4296945"/>
              <a:gd name="connsiteX124" fmla="*/ 0 w 3898347"/>
              <a:gd name="connsiteY124" fmla="*/ 4221939 h 4296945"/>
              <a:gd name="connsiteX125" fmla="*/ 0 w 3898347"/>
              <a:gd name="connsiteY125" fmla="*/ 15850 h 4296945"/>
              <a:gd name="connsiteX126" fmla="*/ 3898347 w 3898347"/>
              <a:gd name="connsiteY126" fmla="*/ 0 h 4296945"/>
              <a:gd name="connsiteX0" fmla="*/ 3898347 w 3898347"/>
              <a:gd name="connsiteY0" fmla="*/ 0 h 4296945"/>
              <a:gd name="connsiteX1" fmla="*/ 3898347 w 3898347"/>
              <a:gd name="connsiteY1" fmla="*/ 3834445 h 4296945"/>
              <a:gd name="connsiteX2" fmla="*/ 3892314 w 3898347"/>
              <a:gd name="connsiteY2" fmla="*/ 3832951 h 4296945"/>
              <a:gd name="connsiteX3" fmla="*/ 3851953 w 3898347"/>
              <a:gd name="connsiteY3" fmla="*/ 3802983 h 4296945"/>
              <a:gd name="connsiteX4" fmla="*/ 3836418 w 3898347"/>
              <a:gd name="connsiteY4" fmla="*/ 3811513 h 4296945"/>
              <a:gd name="connsiteX5" fmla="*/ 3833758 w 3898347"/>
              <a:gd name="connsiteY5" fmla="*/ 3813341 h 4296945"/>
              <a:gd name="connsiteX6" fmla="*/ 3822673 w 3898347"/>
              <a:gd name="connsiteY6" fmla="*/ 3812913 h 4296945"/>
              <a:gd name="connsiteX7" fmla="*/ 3820104 w 3898347"/>
              <a:gd name="connsiteY7" fmla="*/ 3822466 h 4296945"/>
              <a:gd name="connsiteX8" fmla="*/ 3803816 w 3898347"/>
              <a:gd name="connsiteY8" fmla="*/ 3828757 h 4296945"/>
              <a:gd name="connsiteX9" fmla="*/ 3783259 w 3898347"/>
              <a:gd name="connsiteY9" fmla="*/ 3825276 h 4296945"/>
              <a:gd name="connsiteX10" fmla="*/ 3729936 w 3898347"/>
              <a:gd name="connsiteY10" fmla="*/ 3815386 h 4296945"/>
              <a:gd name="connsiteX11" fmla="*/ 3726018 w 3898347"/>
              <a:gd name="connsiteY11" fmla="*/ 3815100 h 4296945"/>
              <a:gd name="connsiteX12" fmla="*/ 3725413 w 3898347"/>
              <a:gd name="connsiteY12" fmla="*/ 3814615 h 4296945"/>
              <a:gd name="connsiteX13" fmla="*/ 3713801 w 3898347"/>
              <a:gd name="connsiteY13" fmla="*/ 3811018 h 4296945"/>
              <a:gd name="connsiteX14" fmla="*/ 3709087 w 3898347"/>
              <a:gd name="connsiteY14" fmla="*/ 3813195 h 4296945"/>
              <a:gd name="connsiteX15" fmla="*/ 3698038 w 3898347"/>
              <a:gd name="connsiteY15" fmla="*/ 3806182 h 4296945"/>
              <a:gd name="connsiteX16" fmla="*/ 3662227 w 3898347"/>
              <a:gd name="connsiteY16" fmla="*/ 3807761 h 4296945"/>
              <a:gd name="connsiteX17" fmla="*/ 3659872 w 3898347"/>
              <a:gd name="connsiteY17" fmla="*/ 3805524 h 4296945"/>
              <a:gd name="connsiteX18" fmla="*/ 3643454 w 3898347"/>
              <a:gd name="connsiteY18" fmla="*/ 3794831 h 4296945"/>
              <a:gd name="connsiteX19" fmla="*/ 3624789 w 3898347"/>
              <a:gd name="connsiteY19" fmla="*/ 3803185 h 4296945"/>
              <a:gd name="connsiteX20" fmla="*/ 3602327 w 3898347"/>
              <a:gd name="connsiteY20" fmla="*/ 3794616 h 4296945"/>
              <a:gd name="connsiteX21" fmla="*/ 3596645 w 3898347"/>
              <a:gd name="connsiteY21" fmla="*/ 3797108 h 4296945"/>
              <a:gd name="connsiteX22" fmla="*/ 3574144 w 3898347"/>
              <a:gd name="connsiteY22" fmla="*/ 3795108 h 4296945"/>
              <a:gd name="connsiteX23" fmla="*/ 3562310 w 3898347"/>
              <a:gd name="connsiteY23" fmla="*/ 3787534 h 4296945"/>
              <a:gd name="connsiteX24" fmla="*/ 3551635 w 3898347"/>
              <a:gd name="connsiteY24" fmla="*/ 3797705 h 4296945"/>
              <a:gd name="connsiteX25" fmla="*/ 3550175 w 3898347"/>
              <a:gd name="connsiteY25" fmla="*/ 3803199 h 4296945"/>
              <a:gd name="connsiteX26" fmla="*/ 3542668 w 3898347"/>
              <a:gd name="connsiteY26" fmla="*/ 3803283 h 4296945"/>
              <a:gd name="connsiteX27" fmla="*/ 3533033 w 3898347"/>
              <a:gd name="connsiteY27" fmla="*/ 3799071 h 4296945"/>
              <a:gd name="connsiteX28" fmla="*/ 3521726 w 3898347"/>
              <a:gd name="connsiteY28" fmla="*/ 3804691 h 4296945"/>
              <a:gd name="connsiteX29" fmla="*/ 3520080 w 3898347"/>
              <a:gd name="connsiteY29" fmla="*/ 3805210 h 4296945"/>
              <a:gd name="connsiteX30" fmla="*/ 3508491 w 3898347"/>
              <a:gd name="connsiteY30" fmla="*/ 3797398 h 4296945"/>
              <a:gd name="connsiteX31" fmla="*/ 3503787 w 3898347"/>
              <a:gd name="connsiteY31" fmla="*/ 3797787 h 4296945"/>
              <a:gd name="connsiteX32" fmla="*/ 3492165 w 3898347"/>
              <a:gd name="connsiteY32" fmla="*/ 3799887 h 4296945"/>
              <a:gd name="connsiteX33" fmla="*/ 3472233 w 3898347"/>
              <a:gd name="connsiteY33" fmla="*/ 3805682 h 4296945"/>
              <a:gd name="connsiteX34" fmla="*/ 3465921 w 3898347"/>
              <a:gd name="connsiteY34" fmla="*/ 3805814 h 4296945"/>
              <a:gd name="connsiteX35" fmla="*/ 3455541 w 3898347"/>
              <a:gd name="connsiteY35" fmla="*/ 3815505 h 4296945"/>
              <a:gd name="connsiteX36" fmla="*/ 3429027 w 3898347"/>
              <a:gd name="connsiteY36" fmla="*/ 3816906 h 4296945"/>
              <a:gd name="connsiteX37" fmla="*/ 3369507 w 3898347"/>
              <a:gd name="connsiteY37" fmla="*/ 3825563 h 4296945"/>
              <a:gd name="connsiteX38" fmla="*/ 3324491 w 3898347"/>
              <a:gd name="connsiteY38" fmla="*/ 3832006 h 4296945"/>
              <a:gd name="connsiteX39" fmla="*/ 3244235 w 3898347"/>
              <a:gd name="connsiteY39" fmla="*/ 3834376 h 4296945"/>
              <a:gd name="connsiteX40" fmla="*/ 3226507 w 3898347"/>
              <a:gd name="connsiteY40" fmla="*/ 3820131 h 4296945"/>
              <a:gd name="connsiteX41" fmla="*/ 3191688 w 3898347"/>
              <a:gd name="connsiteY41" fmla="*/ 3837359 h 4296945"/>
              <a:gd name="connsiteX42" fmla="*/ 3185553 w 3898347"/>
              <a:gd name="connsiteY42" fmla="*/ 3859030 h 4296945"/>
              <a:gd name="connsiteX43" fmla="*/ 3137926 w 3898347"/>
              <a:gd name="connsiteY43" fmla="*/ 3867782 h 4296945"/>
              <a:gd name="connsiteX44" fmla="*/ 3090188 w 3898347"/>
              <a:gd name="connsiteY44" fmla="*/ 3855036 h 4296945"/>
              <a:gd name="connsiteX45" fmla="*/ 3031422 w 3898347"/>
              <a:gd name="connsiteY45" fmla="*/ 3858298 h 4296945"/>
              <a:gd name="connsiteX46" fmla="*/ 2996288 w 3898347"/>
              <a:gd name="connsiteY46" fmla="*/ 3860020 h 4296945"/>
              <a:gd name="connsiteX47" fmla="*/ 2901661 w 3898347"/>
              <a:gd name="connsiteY47" fmla="*/ 3882243 h 4296945"/>
              <a:gd name="connsiteX48" fmla="*/ 2782141 w 3898347"/>
              <a:gd name="connsiteY48" fmla="*/ 3932983 h 4296945"/>
              <a:gd name="connsiteX49" fmla="*/ 2749597 w 3898347"/>
              <a:gd name="connsiteY49" fmla="*/ 3956746 h 4296945"/>
              <a:gd name="connsiteX50" fmla="*/ 2730493 w 3898347"/>
              <a:gd name="connsiteY50" fmla="*/ 3955236 h 4296945"/>
              <a:gd name="connsiteX51" fmla="*/ 2707507 w 3898347"/>
              <a:gd name="connsiteY51" fmla="*/ 3947771 h 4296945"/>
              <a:gd name="connsiteX52" fmla="*/ 2701937 w 3898347"/>
              <a:gd name="connsiteY52" fmla="*/ 3950565 h 4296945"/>
              <a:gd name="connsiteX53" fmla="*/ 2679435 w 3898347"/>
              <a:gd name="connsiteY53" fmla="*/ 3949768 h 4296945"/>
              <a:gd name="connsiteX54" fmla="*/ 2667352 w 3898347"/>
              <a:gd name="connsiteY54" fmla="*/ 3942821 h 4296945"/>
              <a:gd name="connsiteX55" fmla="*/ 2657096 w 3898347"/>
              <a:gd name="connsiteY55" fmla="*/ 3953571 h 4296945"/>
              <a:gd name="connsiteX56" fmla="*/ 2655161 w 3898347"/>
              <a:gd name="connsiteY56" fmla="*/ 3962216 h 4296945"/>
              <a:gd name="connsiteX57" fmla="*/ 2638604 w 3898347"/>
              <a:gd name="connsiteY57" fmla="*/ 3955936 h 4296945"/>
              <a:gd name="connsiteX58" fmla="*/ 2626185 w 3898347"/>
              <a:gd name="connsiteY58" fmla="*/ 3962937 h 4296945"/>
              <a:gd name="connsiteX59" fmla="*/ 2614077 w 3898347"/>
              <a:gd name="connsiteY59" fmla="*/ 3955576 h 4296945"/>
              <a:gd name="connsiteX60" fmla="*/ 2609403 w 3898347"/>
              <a:gd name="connsiteY60" fmla="*/ 3956215 h 4296945"/>
              <a:gd name="connsiteX61" fmla="*/ 2597896 w 3898347"/>
              <a:gd name="connsiteY61" fmla="*/ 3958939 h 4296945"/>
              <a:gd name="connsiteX62" fmla="*/ 2578251 w 3898347"/>
              <a:gd name="connsiteY62" fmla="*/ 3965812 h 4296945"/>
              <a:gd name="connsiteX63" fmla="*/ 2571961 w 3898347"/>
              <a:gd name="connsiteY63" fmla="*/ 3966278 h 4296945"/>
              <a:gd name="connsiteX64" fmla="*/ 2559399 w 3898347"/>
              <a:gd name="connsiteY64" fmla="*/ 3979193 h 4296945"/>
              <a:gd name="connsiteX65" fmla="*/ 2533560 w 3898347"/>
              <a:gd name="connsiteY65" fmla="*/ 3988160 h 4296945"/>
              <a:gd name="connsiteX66" fmla="*/ 2515299 w 3898347"/>
              <a:gd name="connsiteY66" fmla="*/ 4016867 h 4296945"/>
              <a:gd name="connsiteX67" fmla="*/ 2513423 w 3898347"/>
              <a:gd name="connsiteY67" fmla="*/ 4018759 h 4296945"/>
              <a:gd name="connsiteX68" fmla="*/ 2482991 w 3898347"/>
              <a:gd name="connsiteY68" fmla="*/ 4012935 h 4296945"/>
              <a:gd name="connsiteX69" fmla="*/ 2446940 w 3898347"/>
              <a:gd name="connsiteY69" fmla="*/ 4021172 h 4296945"/>
              <a:gd name="connsiteX70" fmla="*/ 2404883 w 3898347"/>
              <a:gd name="connsiteY70" fmla="*/ 4024808 h 4296945"/>
              <a:gd name="connsiteX71" fmla="*/ 2373894 w 3898347"/>
              <a:gd name="connsiteY71" fmla="*/ 4023827 h 4296945"/>
              <a:gd name="connsiteX72" fmla="*/ 2297080 w 3898347"/>
              <a:gd name="connsiteY72" fmla="*/ 4040841 h 4296945"/>
              <a:gd name="connsiteX73" fmla="*/ 2170615 w 3898347"/>
              <a:gd name="connsiteY73" fmla="*/ 4077196 h 4296945"/>
              <a:gd name="connsiteX74" fmla="*/ 2143580 w 3898347"/>
              <a:gd name="connsiteY74" fmla="*/ 4083102 h 4296945"/>
              <a:gd name="connsiteX75" fmla="*/ 2119893 w 3898347"/>
              <a:gd name="connsiteY75" fmla="*/ 4080874 h 4296945"/>
              <a:gd name="connsiteX76" fmla="*/ 2114008 w 3898347"/>
              <a:gd name="connsiteY76" fmla="*/ 4073996 h 4296945"/>
              <a:gd name="connsiteX77" fmla="*/ 2099067 w 3898347"/>
              <a:gd name="connsiteY77" fmla="*/ 4076068 h 4296945"/>
              <a:gd name="connsiteX78" fmla="*/ 2095000 w 3898347"/>
              <a:gd name="connsiteY78" fmla="*/ 4075096 h 4296945"/>
              <a:gd name="connsiteX79" fmla="*/ 2071767 w 3898347"/>
              <a:gd name="connsiteY79" fmla="*/ 4071044 h 4296945"/>
              <a:gd name="connsiteX80" fmla="*/ 2024486 w 3898347"/>
              <a:gd name="connsiteY80" fmla="*/ 4100276 h 4296945"/>
              <a:gd name="connsiteX81" fmla="*/ 1964411 w 3898347"/>
              <a:gd name="connsiteY81" fmla="*/ 4105069 h 4296945"/>
              <a:gd name="connsiteX82" fmla="*/ 1739945 w 3898347"/>
              <a:gd name="connsiteY82" fmla="*/ 4171795 h 4296945"/>
              <a:gd name="connsiteX83" fmla="*/ 1610556 w 3898347"/>
              <a:gd name="connsiteY83" fmla="*/ 4167701 h 4296945"/>
              <a:gd name="connsiteX84" fmla="*/ 1553623 w 3898347"/>
              <a:gd name="connsiteY84" fmla="*/ 4236045 h 4296945"/>
              <a:gd name="connsiteX85" fmla="*/ 1548640 w 3898347"/>
              <a:gd name="connsiteY85" fmla="*/ 4238297 h 4296945"/>
              <a:gd name="connsiteX86" fmla="*/ 1530136 w 3898347"/>
              <a:gd name="connsiteY86" fmla="*/ 4227121 h 4296945"/>
              <a:gd name="connsiteX87" fmla="*/ 1508787 w 3898347"/>
              <a:gd name="connsiteY87" fmla="*/ 4234213 h 4296945"/>
              <a:gd name="connsiteX88" fmla="*/ 1488914 w 3898347"/>
              <a:gd name="connsiteY88" fmla="*/ 4241772 h 4296945"/>
              <a:gd name="connsiteX89" fmla="*/ 1488999 w 3898347"/>
              <a:gd name="connsiteY89" fmla="*/ 4251186 h 4296945"/>
              <a:gd name="connsiteX90" fmla="*/ 1475364 w 3898347"/>
              <a:gd name="connsiteY90" fmla="*/ 4248364 h 4296945"/>
              <a:gd name="connsiteX91" fmla="*/ 1457275 w 3898347"/>
              <a:gd name="connsiteY91" fmla="*/ 4252863 h 4296945"/>
              <a:gd name="connsiteX92" fmla="*/ 1448085 w 3898347"/>
              <a:gd name="connsiteY92" fmla="*/ 4248391 h 4296945"/>
              <a:gd name="connsiteX93" fmla="*/ 1315306 w 3898347"/>
              <a:gd name="connsiteY93" fmla="*/ 4237004 h 4296945"/>
              <a:gd name="connsiteX94" fmla="*/ 1272434 w 3898347"/>
              <a:gd name="connsiteY94" fmla="*/ 4244958 h 4296945"/>
              <a:gd name="connsiteX95" fmla="*/ 1231567 w 3898347"/>
              <a:gd name="connsiteY95" fmla="*/ 4219356 h 4296945"/>
              <a:gd name="connsiteX96" fmla="*/ 1216643 w 3898347"/>
              <a:gd name="connsiteY96" fmla="*/ 4229828 h 4296945"/>
              <a:gd name="connsiteX97" fmla="*/ 1214101 w 3898347"/>
              <a:gd name="connsiteY97" fmla="*/ 4231991 h 4296945"/>
              <a:gd name="connsiteX98" fmla="*/ 1203193 w 3898347"/>
              <a:gd name="connsiteY98" fmla="*/ 4232867 h 4296945"/>
              <a:gd name="connsiteX99" fmla="*/ 1201049 w 3898347"/>
              <a:gd name="connsiteY99" fmla="*/ 4242842 h 4296945"/>
              <a:gd name="connsiteX100" fmla="*/ 1185298 w 3898347"/>
              <a:gd name="connsiteY100" fmla="*/ 4251133 h 4296945"/>
              <a:gd name="connsiteX101" fmla="*/ 1164955 w 3898347"/>
              <a:gd name="connsiteY101" fmla="*/ 4250027 h 4296945"/>
              <a:gd name="connsiteX102" fmla="*/ 1067357 w 3898347"/>
              <a:gd name="connsiteY102" fmla="*/ 4233908 h 4296945"/>
              <a:gd name="connsiteX103" fmla="*/ 1009492 w 3898347"/>
              <a:gd name="connsiteY103" fmla="*/ 4230455 h 4296945"/>
              <a:gd name="connsiteX104" fmla="*/ 988345 w 3898347"/>
              <a:gd name="connsiteY104" fmla="*/ 4238880 h 4296945"/>
              <a:gd name="connsiteX105" fmla="*/ 958251 w 3898347"/>
              <a:gd name="connsiteY105" fmla="*/ 4244100 h 4296945"/>
              <a:gd name="connsiteX106" fmla="*/ 905785 w 3898347"/>
              <a:gd name="connsiteY106" fmla="*/ 4260845 h 4296945"/>
              <a:gd name="connsiteX107" fmla="*/ 834176 w 3898347"/>
              <a:gd name="connsiteY107" fmla="*/ 4270241 h 4296945"/>
              <a:gd name="connsiteX108" fmla="*/ 778474 w 3898347"/>
              <a:gd name="connsiteY108" fmla="*/ 4235526 h 4296945"/>
              <a:gd name="connsiteX109" fmla="*/ 774418 w 3898347"/>
              <a:gd name="connsiteY109" fmla="*/ 4242583 h 4296945"/>
              <a:gd name="connsiteX110" fmla="*/ 737705 w 3898347"/>
              <a:gd name="connsiteY110" fmla="*/ 4238891 h 4296945"/>
              <a:gd name="connsiteX111" fmla="*/ 605027 w 3898347"/>
              <a:gd name="connsiteY111" fmla="*/ 4175863 h 4296945"/>
              <a:gd name="connsiteX112" fmla="*/ 533391 w 3898347"/>
              <a:gd name="connsiteY112" fmla="*/ 4170035 h 4296945"/>
              <a:gd name="connsiteX113" fmla="*/ 508621 w 3898347"/>
              <a:gd name="connsiteY113" fmla="*/ 4176044 h 4296945"/>
              <a:gd name="connsiteX114" fmla="*/ 467082 w 3898347"/>
              <a:gd name="connsiteY114" fmla="*/ 4185616 h 4296945"/>
              <a:gd name="connsiteX115" fmla="*/ 437646 w 3898347"/>
              <a:gd name="connsiteY115" fmla="*/ 4212658 h 4296945"/>
              <a:gd name="connsiteX116" fmla="*/ 402271 w 3898347"/>
              <a:gd name="connsiteY116" fmla="*/ 4212774 h 4296945"/>
              <a:gd name="connsiteX117" fmla="*/ 391968 w 3898347"/>
              <a:gd name="connsiteY117" fmla="*/ 4187073 h 4296945"/>
              <a:gd name="connsiteX118" fmla="*/ 354806 w 3898347"/>
              <a:gd name="connsiteY118" fmla="*/ 4195545 h 4296945"/>
              <a:gd name="connsiteX119" fmla="*/ 298662 w 3898347"/>
              <a:gd name="connsiteY119" fmla="*/ 4211227 h 4296945"/>
              <a:gd name="connsiteX120" fmla="*/ 265740 w 3898347"/>
              <a:gd name="connsiteY120" fmla="*/ 4213623 h 4296945"/>
              <a:gd name="connsiteX121" fmla="*/ 176403 w 3898347"/>
              <a:gd name="connsiteY121" fmla="*/ 4227393 h 4296945"/>
              <a:gd name="connsiteX122" fmla="*/ 82528 w 3898347"/>
              <a:gd name="connsiteY122" fmla="*/ 4275540 h 4296945"/>
              <a:gd name="connsiteX123" fmla="*/ 5850 w 3898347"/>
              <a:gd name="connsiteY123" fmla="*/ 4296945 h 4296945"/>
              <a:gd name="connsiteX124" fmla="*/ 0 w 3898347"/>
              <a:gd name="connsiteY124" fmla="*/ 4221939 h 4296945"/>
              <a:gd name="connsiteX125" fmla="*/ 0 w 3898347"/>
              <a:gd name="connsiteY125" fmla="*/ 15850 h 4296945"/>
              <a:gd name="connsiteX126" fmla="*/ 3898347 w 3898347"/>
              <a:gd name="connsiteY126" fmla="*/ 0 h 4296945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83259 w 3898347"/>
              <a:gd name="connsiteY9" fmla="*/ 3825276 h 4275540"/>
              <a:gd name="connsiteX10" fmla="*/ 3729936 w 3898347"/>
              <a:gd name="connsiteY10" fmla="*/ 3815386 h 4275540"/>
              <a:gd name="connsiteX11" fmla="*/ 3726018 w 3898347"/>
              <a:gd name="connsiteY11" fmla="*/ 3815100 h 4275540"/>
              <a:gd name="connsiteX12" fmla="*/ 3725413 w 3898347"/>
              <a:gd name="connsiteY12" fmla="*/ 3814615 h 4275540"/>
              <a:gd name="connsiteX13" fmla="*/ 3713801 w 3898347"/>
              <a:gd name="connsiteY13" fmla="*/ 3811018 h 4275540"/>
              <a:gd name="connsiteX14" fmla="*/ 3709087 w 3898347"/>
              <a:gd name="connsiteY14" fmla="*/ 3813195 h 4275540"/>
              <a:gd name="connsiteX15" fmla="*/ 3698038 w 3898347"/>
              <a:gd name="connsiteY15" fmla="*/ 3806182 h 4275540"/>
              <a:gd name="connsiteX16" fmla="*/ 3662227 w 3898347"/>
              <a:gd name="connsiteY16" fmla="*/ 3807761 h 4275540"/>
              <a:gd name="connsiteX17" fmla="*/ 3659872 w 3898347"/>
              <a:gd name="connsiteY17" fmla="*/ 3805524 h 4275540"/>
              <a:gd name="connsiteX18" fmla="*/ 3643454 w 3898347"/>
              <a:gd name="connsiteY18" fmla="*/ 3794831 h 4275540"/>
              <a:gd name="connsiteX19" fmla="*/ 3624789 w 3898347"/>
              <a:gd name="connsiteY19" fmla="*/ 3803185 h 4275540"/>
              <a:gd name="connsiteX20" fmla="*/ 3602327 w 3898347"/>
              <a:gd name="connsiteY20" fmla="*/ 3794616 h 4275540"/>
              <a:gd name="connsiteX21" fmla="*/ 3596645 w 3898347"/>
              <a:gd name="connsiteY21" fmla="*/ 3797108 h 4275540"/>
              <a:gd name="connsiteX22" fmla="*/ 3574144 w 3898347"/>
              <a:gd name="connsiteY22" fmla="*/ 3795108 h 4275540"/>
              <a:gd name="connsiteX23" fmla="*/ 3562310 w 3898347"/>
              <a:gd name="connsiteY23" fmla="*/ 3787534 h 4275540"/>
              <a:gd name="connsiteX24" fmla="*/ 3551635 w 3898347"/>
              <a:gd name="connsiteY24" fmla="*/ 3797705 h 4275540"/>
              <a:gd name="connsiteX25" fmla="*/ 3550175 w 3898347"/>
              <a:gd name="connsiteY25" fmla="*/ 3803199 h 4275540"/>
              <a:gd name="connsiteX26" fmla="*/ 3542668 w 3898347"/>
              <a:gd name="connsiteY26" fmla="*/ 3803283 h 4275540"/>
              <a:gd name="connsiteX27" fmla="*/ 3533033 w 3898347"/>
              <a:gd name="connsiteY27" fmla="*/ 3799071 h 4275540"/>
              <a:gd name="connsiteX28" fmla="*/ 3521726 w 3898347"/>
              <a:gd name="connsiteY28" fmla="*/ 3804691 h 4275540"/>
              <a:gd name="connsiteX29" fmla="*/ 3520080 w 3898347"/>
              <a:gd name="connsiteY29" fmla="*/ 3805210 h 4275540"/>
              <a:gd name="connsiteX30" fmla="*/ 3508491 w 3898347"/>
              <a:gd name="connsiteY30" fmla="*/ 3797398 h 4275540"/>
              <a:gd name="connsiteX31" fmla="*/ 3503787 w 3898347"/>
              <a:gd name="connsiteY31" fmla="*/ 3797787 h 4275540"/>
              <a:gd name="connsiteX32" fmla="*/ 3492165 w 3898347"/>
              <a:gd name="connsiteY32" fmla="*/ 3799887 h 4275540"/>
              <a:gd name="connsiteX33" fmla="*/ 3472233 w 3898347"/>
              <a:gd name="connsiteY33" fmla="*/ 3805682 h 4275540"/>
              <a:gd name="connsiteX34" fmla="*/ 3465921 w 3898347"/>
              <a:gd name="connsiteY34" fmla="*/ 3805814 h 4275540"/>
              <a:gd name="connsiteX35" fmla="*/ 3455541 w 3898347"/>
              <a:gd name="connsiteY35" fmla="*/ 3815505 h 4275540"/>
              <a:gd name="connsiteX36" fmla="*/ 3429027 w 3898347"/>
              <a:gd name="connsiteY36" fmla="*/ 3816906 h 4275540"/>
              <a:gd name="connsiteX37" fmla="*/ 3369507 w 3898347"/>
              <a:gd name="connsiteY37" fmla="*/ 3825563 h 4275540"/>
              <a:gd name="connsiteX38" fmla="*/ 3324491 w 3898347"/>
              <a:gd name="connsiteY38" fmla="*/ 3832006 h 4275540"/>
              <a:gd name="connsiteX39" fmla="*/ 3244235 w 3898347"/>
              <a:gd name="connsiteY39" fmla="*/ 3834376 h 4275540"/>
              <a:gd name="connsiteX40" fmla="*/ 3226507 w 3898347"/>
              <a:gd name="connsiteY40" fmla="*/ 3820131 h 4275540"/>
              <a:gd name="connsiteX41" fmla="*/ 3191688 w 3898347"/>
              <a:gd name="connsiteY41" fmla="*/ 3837359 h 4275540"/>
              <a:gd name="connsiteX42" fmla="*/ 3185553 w 3898347"/>
              <a:gd name="connsiteY42" fmla="*/ 3859030 h 4275540"/>
              <a:gd name="connsiteX43" fmla="*/ 3137926 w 3898347"/>
              <a:gd name="connsiteY43" fmla="*/ 3867782 h 4275540"/>
              <a:gd name="connsiteX44" fmla="*/ 3090188 w 3898347"/>
              <a:gd name="connsiteY44" fmla="*/ 3855036 h 4275540"/>
              <a:gd name="connsiteX45" fmla="*/ 3031422 w 3898347"/>
              <a:gd name="connsiteY45" fmla="*/ 3858298 h 4275540"/>
              <a:gd name="connsiteX46" fmla="*/ 2996288 w 3898347"/>
              <a:gd name="connsiteY46" fmla="*/ 3860020 h 4275540"/>
              <a:gd name="connsiteX47" fmla="*/ 2901661 w 3898347"/>
              <a:gd name="connsiteY47" fmla="*/ 3882243 h 4275540"/>
              <a:gd name="connsiteX48" fmla="*/ 2782141 w 3898347"/>
              <a:gd name="connsiteY48" fmla="*/ 3932983 h 4275540"/>
              <a:gd name="connsiteX49" fmla="*/ 2749597 w 3898347"/>
              <a:gd name="connsiteY49" fmla="*/ 3956746 h 4275540"/>
              <a:gd name="connsiteX50" fmla="*/ 2730493 w 3898347"/>
              <a:gd name="connsiteY50" fmla="*/ 3955236 h 4275540"/>
              <a:gd name="connsiteX51" fmla="*/ 2707507 w 3898347"/>
              <a:gd name="connsiteY51" fmla="*/ 3947771 h 4275540"/>
              <a:gd name="connsiteX52" fmla="*/ 2701937 w 3898347"/>
              <a:gd name="connsiteY52" fmla="*/ 3950565 h 4275540"/>
              <a:gd name="connsiteX53" fmla="*/ 2679435 w 3898347"/>
              <a:gd name="connsiteY53" fmla="*/ 3949768 h 4275540"/>
              <a:gd name="connsiteX54" fmla="*/ 2667352 w 3898347"/>
              <a:gd name="connsiteY54" fmla="*/ 3942821 h 4275540"/>
              <a:gd name="connsiteX55" fmla="*/ 2657096 w 3898347"/>
              <a:gd name="connsiteY55" fmla="*/ 3953571 h 4275540"/>
              <a:gd name="connsiteX56" fmla="*/ 2655161 w 3898347"/>
              <a:gd name="connsiteY56" fmla="*/ 3962216 h 4275540"/>
              <a:gd name="connsiteX57" fmla="*/ 2638604 w 3898347"/>
              <a:gd name="connsiteY57" fmla="*/ 3955936 h 4275540"/>
              <a:gd name="connsiteX58" fmla="*/ 2626185 w 3898347"/>
              <a:gd name="connsiteY58" fmla="*/ 3962937 h 4275540"/>
              <a:gd name="connsiteX59" fmla="*/ 2614077 w 3898347"/>
              <a:gd name="connsiteY59" fmla="*/ 3955576 h 4275540"/>
              <a:gd name="connsiteX60" fmla="*/ 2609403 w 3898347"/>
              <a:gd name="connsiteY60" fmla="*/ 3956215 h 4275540"/>
              <a:gd name="connsiteX61" fmla="*/ 2597896 w 3898347"/>
              <a:gd name="connsiteY61" fmla="*/ 3958939 h 4275540"/>
              <a:gd name="connsiteX62" fmla="*/ 2578251 w 3898347"/>
              <a:gd name="connsiteY62" fmla="*/ 3965812 h 4275540"/>
              <a:gd name="connsiteX63" fmla="*/ 2571961 w 3898347"/>
              <a:gd name="connsiteY63" fmla="*/ 3966278 h 4275540"/>
              <a:gd name="connsiteX64" fmla="*/ 2559399 w 3898347"/>
              <a:gd name="connsiteY64" fmla="*/ 3979193 h 4275540"/>
              <a:gd name="connsiteX65" fmla="*/ 2533560 w 3898347"/>
              <a:gd name="connsiteY65" fmla="*/ 3988160 h 4275540"/>
              <a:gd name="connsiteX66" fmla="*/ 2515299 w 3898347"/>
              <a:gd name="connsiteY66" fmla="*/ 4016867 h 4275540"/>
              <a:gd name="connsiteX67" fmla="*/ 2513423 w 3898347"/>
              <a:gd name="connsiteY67" fmla="*/ 4018759 h 4275540"/>
              <a:gd name="connsiteX68" fmla="*/ 2482991 w 3898347"/>
              <a:gd name="connsiteY68" fmla="*/ 4012935 h 4275540"/>
              <a:gd name="connsiteX69" fmla="*/ 2446940 w 3898347"/>
              <a:gd name="connsiteY69" fmla="*/ 4021172 h 4275540"/>
              <a:gd name="connsiteX70" fmla="*/ 2404883 w 3898347"/>
              <a:gd name="connsiteY70" fmla="*/ 4024808 h 4275540"/>
              <a:gd name="connsiteX71" fmla="*/ 2373894 w 3898347"/>
              <a:gd name="connsiteY71" fmla="*/ 4023827 h 4275540"/>
              <a:gd name="connsiteX72" fmla="*/ 2297080 w 3898347"/>
              <a:gd name="connsiteY72" fmla="*/ 4040841 h 4275540"/>
              <a:gd name="connsiteX73" fmla="*/ 2170615 w 3898347"/>
              <a:gd name="connsiteY73" fmla="*/ 4077196 h 4275540"/>
              <a:gd name="connsiteX74" fmla="*/ 2143580 w 3898347"/>
              <a:gd name="connsiteY74" fmla="*/ 4083102 h 4275540"/>
              <a:gd name="connsiteX75" fmla="*/ 2119893 w 3898347"/>
              <a:gd name="connsiteY75" fmla="*/ 4080874 h 4275540"/>
              <a:gd name="connsiteX76" fmla="*/ 2114008 w 3898347"/>
              <a:gd name="connsiteY76" fmla="*/ 4073996 h 4275540"/>
              <a:gd name="connsiteX77" fmla="*/ 2099067 w 3898347"/>
              <a:gd name="connsiteY77" fmla="*/ 4076068 h 4275540"/>
              <a:gd name="connsiteX78" fmla="*/ 2095000 w 3898347"/>
              <a:gd name="connsiteY78" fmla="*/ 4075096 h 4275540"/>
              <a:gd name="connsiteX79" fmla="*/ 2071767 w 3898347"/>
              <a:gd name="connsiteY79" fmla="*/ 4071044 h 4275540"/>
              <a:gd name="connsiteX80" fmla="*/ 2024486 w 3898347"/>
              <a:gd name="connsiteY80" fmla="*/ 4100276 h 4275540"/>
              <a:gd name="connsiteX81" fmla="*/ 1964411 w 3898347"/>
              <a:gd name="connsiteY81" fmla="*/ 4105069 h 4275540"/>
              <a:gd name="connsiteX82" fmla="*/ 1739945 w 3898347"/>
              <a:gd name="connsiteY82" fmla="*/ 4171795 h 4275540"/>
              <a:gd name="connsiteX83" fmla="*/ 1610556 w 3898347"/>
              <a:gd name="connsiteY83" fmla="*/ 4167701 h 4275540"/>
              <a:gd name="connsiteX84" fmla="*/ 1553623 w 3898347"/>
              <a:gd name="connsiteY84" fmla="*/ 4236045 h 4275540"/>
              <a:gd name="connsiteX85" fmla="*/ 1548640 w 3898347"/>
              <a:gd name="connsiteY85" fmla="*/ 4238297 h 4275540"/>
              <a:gd name="connsiteX86" fmla="*/ 1530136 w 3898347"/>
              <a:gd name="connsiteY86" fmla="*/ 4227121 h 4275540"/>
              <a:gd name="connsiteX87" fmla="*/ 1508787 w 3898347"/>
              <a:gd name="connsiteY87" fmla="*/ 4234213 h 4275540"/>
              <a:gd name="connsiteX88" fmla="*/ 1488914 w 3898347"/>
              <a:gd name="connsiteY88" fmla="*/ 4241772 h 4275540"/>
              <a:gd name="connsiteX89" fmla="*/ 1488999 w 3898347"/>
              <a:gd name="connsiteY89" fmla="*/ 4251186 h 4275540"/>
              <a:gd name="connsiteX90" fmla="*/ 1475364 w 3898347"/>
              <a:gd name="connsiteY90" fmla="*/ 4248364 h 4275540"/>
              <a:gd name="connsiteX91" fmla="*/ 1457275 w 3898347"/>
              <a:gd name="connsiteY91" fmla="*/ 4252863 h 4275540"/>
              <a:gd name="connsiteX92" fmla="*/ 1448085 w 3898347"/>
              <a:gd name="connsiteY92" fmla="*/ 4248391 h 4275540"/>
              <a:gd name="connsiteX93" fmla="*/ 1315306 w 3898347"/>
              <a:gd name="connsiteY93" fmla="*/ 4237004 h 4275540"/>
              <a:gd name="connsiteX94" fmla="*/ 1272434 w 3898347"/>
              <a:gd name="connsiteY94" fmla="*/ 4244958 h 4275540"/>
              <a:gd name="connsiteX95" fmla="*/ 1231567 w 3898347"/>
              <a:gd name="connsiteY95" fmla="*/ 4219356 h 4275540"/>
              <a:gd name="connsiteX96" fmla="*/ 1216643 w 3898347"/>
              <a:gd name="connsiteY96" fmla="*/ 4229828 h 4275540"/>
              <a:gd name="connsiteX97" fmla="*/ 1214101 w 3898347"/>
              <a:gd name="connsiteY97" fmla="*/ 4231991 h 4275540"/>
              <a:gd name="connsiteX98" fmla="*/ 1203193 w 3898347"/>
              <a:gd name="connsiteY98" fmla="*/ 4232867 h 4275540"/>
              <a:gd name="connsiteX99" fmla="*/ 1201049 w 3898347"/>
              <a:gd name="connsiteY99" fmla="*/ 4242842 h 4275540"/>
              <a:gd name="connsiteX100" fmla="*/ 1185298 w 3898347"/>
              <a:gd name="connsiteY100" fmla="*/ 4251133 h 4275540"/>
              <a:gd name="connsiteX101" fmla="*/ 1164955 w 3898347"/>
              <a:gd name="connsiteY101" fmla="*/ 4250027 h 4275540"/>
              <a:gd name="connsiteX102" fmla="*/ 1067357 w 3898347"/>
              <a:gd name="connsiteY102" fmla="*/ 4233908 h 4275540"/>
              <a:gd name="connsiteX103" fmla="*/ 1009492 w 3898347"/>
              <a:gd name="connsiteY103" fmla="*/ 4230455 h 4275540"/>
              <a:gd name="connsiteX104" fmla="*/ 988345 w 3898347"/>
              <a:gd name="connsiteY104" fmla="*/ 4238880 h 4275540"/>
              <a:gd name="connsiteX105" fmla="*/ 958251 w 3898347"/>
              <a:gd name="connsiteY105" fmla="*/ 4244100 h 4275540"/>
              <a:gd name="connsiteX106" fmla="*/ 905785 w 3898347"/>
              <a:gd name="connsiteY106" fmla="*/ 4260845 h 4275540"/>
              <a:gd name="connsiteX107" fmla="*/ 834176 w 3898347"/>
              <a:gd name="connsiteY107" fmla="*/ 4270241 h 4275540"/>
              <a:gd name="connsiteX108" fmla="*/ 778474 w 3898347"/>
              <a:gd name="connsiteY108" fmla="*/ 4235526 h 4275540"/>
              <a:gd name="connsiteX109" fmla="*/ 774418 w 3898347"/>
              <a:gd name="connsiteY109" fmla="*/ 4242583 h 4275540"/>
              <a:gd name="connsiteX110" fmla="*/ 737705 w 3898347"/>
              <a:gd name="connsiteY110" fmla="*/ 4238891 h 4275540"/>
              <a:gd name="connsiteX111" fmla="*/ 605027 w 3898347"/>
              <a:gd name="connsiteY111" fmla="*/ 4175863 h 4275540"/>
              <a:gd name="connsiteX112" fmla="*/ 533391 w 3898347"/>
              <a:gd name="connsiteY112" fmla="*/ 4170035 h 4275540"/>
              <a:gd name="connsiteX113" fmla="*/ 508621 w 3898347"/>
              <a:gd name="connsiteY113" fmla="*/ 4176044 h 4275540"/>
              <a:gd name="connsiteX114" fmla="*/ 467082 w 3898347"/>
              <a:gd name="connsiteY114" fmla="*/ 4185616 h 4275540"/>
              <a:gd name="connsiteX115" fmla="*/ 437646 w 3898347"/>
              <a:gd name="connsiteY115" fmla="*/ 4212658 h 4275540"/>
              <a:gd name="connsiteX116" fmla="*/ 402271 w 3898347"/>
              <a:gd name="connsiteY116" fmla="*/ 4212774 h 4275540"/>
              <a:gd name="connsiteX117" fmla="*/ 391968 w 3898347"/>
              <a:gd name="connsiteY117" fmla="*/ 4187073 h 4275540"/>
              <a:gd name="connsiteX118" fmla="*/ 354806 w 3898347"/>
              <a:gd name="connsiteY118" fmla="*/ 4195545 h 4275540"/>
              <a:gd name="connsiteX119" fmla="*/ 298662 w 3898347"/>
              <a:gd name="connsiteY119" fmla="*/ 4211227 h 4275540"/>
              <a:gd name="connsiteX120" fmla="*/ 265740 w 3898347"/>
              <a:gd name="connsiteY120" fmla="*/ 4213623 h 4275540"/>
              <a:gd name="connsiteX121" fmla="*/ 176403 w 3898347"/>
              <a:gd name="connsiteY121" fmla="*/ 4227393 h 4275540"/>
              <a:gd name="connsiteX122" fmla="*/ 82528 w 3898347"/>
              <a:gd name="connsiteY122" fmla="*/ 4275540 h 4275540"/>
              <a:gd name="connsiteX123" fmla="*/ 19464 w 3898347"/>
              <a:gd name="connsiteY123" fmla="*/ 4256103 h 4275540"/>
              <a:gd name="connsiteX124" fmla="*/ 0 w 3898347"/>
              <a:gd name="connsiteY124" fmla="*/ 4221939 h 4275540"/>
              <a:gd name="connsiteX125" fmla="*/ 0 w 3898347"/>
              <a:gd name="connsiteY125" fmla="*/ 15850 h 4275540"/>
              <a:gd name="connsiteX126" fmla="*/ 3898347 w 3898347"/>
              <a:gd name="connsiteY126" fmla="*/ 0 h 4275540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29936 w 3898347"/>
              <a:gd name="connsiteY9" fmla="*/ 3815386 h 4275540"/>
              <a:gd name="connsiteX10" fmla="*/ 3726018 w 3898347"/>
              <a:gd name="connsiteY10" fmla="*/ 3815100 h 4275540"/>
              <a:gd name="connsiteX11" fmla="*/ 3725413 w 3898347"/>
              <a:gd name="connsiteY11" fmla="*/ 3814615 h 4275540"/>
              <a:gd name="connsiteX12" fmla="*/ 3713801 w 3898347"/>
              <a:gd name="connsiteY12" fmla="*/ 3811018 h 4275540"/>
              <a:gd name="connsiteX13" fmla="*/ 3709087 w 3898347"/>
              <a:gd name="connsiteY13" fmla="*/ 3813195 h 4275540"/>
              <a:gd name="connsiteX14" fmla="*/ 3698038 w 3898347"/>
              <a:gd name="connsiteY14" fmla="*/ 3806182 h 4275540"/>
              <a:gd name="connsiteX15" fmla="*/ 3662227 w 3898347"/>
              <a:gd name="connsiteY15" fmla="*/ 3807761 h 4275540"/>
              <a:gd name="connsiteX16" fmla="*/ 3659872 w 3898347"/>
              <a:gd name="connsiteY16" fmla="*/ 3805524 h 4275540"/>
              <a:gd name="connsiteX17" fmla="*/ 3643454 w 3898347"/>
              <a:gd name="connsiteY17" fmla="*/ 3794831 h 4275540"/>
              <a:gd name="connsiteX18" fmla="*/ 3624789 w 3898347"/>
              <a:gd name="connsiteY18" fmla="*/ 3803185 h 4275540"/>
              <a:gd name="connsiteX19" fmla="*/ 3602327 w 3898347"/>
              <a:gd name="connsiteY19" fmla="*/ 3794616 h 4275540"/>
              <a:gd name="connsiteX20" fmla="*/ 3596645 w 3898347"/>
              <a:gd name="connsiteY20" fmla="*/ 3797108 h 4275540"/>
              <a:gd name="connsiteX21" fmla="*/ 3574144 w 3898347"/>
              <a:gd name="connsiteY21" fmla="*/ 3795108 h 4275540"/>
              <a:gd name="connsiteX22" fmla="*/ 3562310 w 3898347"/>
              <a:gd name="connsiteY22" fmla="*/ 3787534 h 4275540"/>
              <a:gd name="connsiteX23" fmla="*/ 3551635 w 3898347"/>
              <a:gd name="connsiteY23" fmla="*/ 3797705 h 4275540"/>
              <a:gd name="connsiteX24" fmla="*/ 3550175 w 3898347"/>
              <a:gd name="connsiteY24" fmla="*/ 3803199 h 4275540"/>
              <a:gd name="connsiteX25" fmla="*/ 3542668 w 3898347"/>
              <a:gd name="connsiteY25" fmla="*/ 3803283 h 4275540"/>
              <a:gd name="connsiteX26" fmla="*/ 3533033 w 3898347"/>
              <a:gd name="connsiteY26" fmla="*/ 3799071 h 4275540"/>
              <a:gd name="connsiteX27" fmla="*/ 3521726 w 3898347"/>
              <a:gd name="connsiteY27" fmla="*/ 3804691 h 4275540"/>
              <a:gd name="connsiteX28" fmla="*/ 3520080 w 3898347"/>
              <a:gd name="connsiteY28" fmla="*/ 3805210 h 4275540"/>
              <a:gd name="connsiteX29" fmla="*/ 3508491 w 3898347"/>
              <a:gd name="connsiteY29" fmla="*/ 3797398 h 4275540"/>
              <a:gd name="connsiteX30" fmla="*/ 3503787 w 3898347"/>
              <a:gd name="connsiteY30" fmla="*/ 3797787 h 4275540"/>
              <a:gd name="connsiteX31" fmla="*/ 3492165 w 3898347"/>
              <a:gd name="connsiteY31" fmla="*/ 3799887 h 4275540"/>
              <a:gd name="connsiteX32" fmla="*/ 3472233 w 3898347"/>
              <a:gd name="connsiteY32" fmla="*/ 3805682 h 4275540"/>
              <a:gd name="connsiteX33" fmla="*/ 3465921 w 3898347"/>
              <a:gd name="connsiteY33" fmla="*/ 3805814 h 4275540"/>
              <a:gd name="connsiteX34" fmla="*/ 3455541 w 3898347"/>
              <a:gd name="connsiteY34" fmla="*/ 3815505 h 4275540"/>
              <a:gd name="connsiteX35" fmla="*/ 3429027 w 3898347"/>
              <a:gd name="connsiteY35" fmla="*/ 3816906 h 4275540"/>
              <a:gd name="connsiteX36" fmla="*/ 3369507 w 3898347"/>
              <a:gd name="connsiteY36" fmla="*/ 3825563 h 4275540"/>
              <a:gd name="connsiteX37" fmla="*/ 3324491 w 3898347"/>
              <a:gd name="connsiteY37" fmla="*/ 3832006 h 4275540"/>
              <a:gd name="connsiteX38" fmla="*/ 3244235 w 3898347"/>
              <a:gd name="connsiteY38" fmla="*/ 3834376 h 4275540"/>
              <a:gd name="connsiteX39" fmla="*/ 3226507 w 3898347"/>
              <a:gd name="connsiteY39" fmla="*/ 3820131 h 4275540"/>
              <a:gd name="connsiteX40" fmla="*/ 3191688 w 3898347"/>
              <a:gd name="connsiteY40" fmla="*/ 3837359 h 4275540"/>
              <a:gd name="connsiteX41" fmla="*/ 3185553 w 3898347"/>
              <a:gd name="connsiteY41" fmla="*/ 3859030 h 4275540"/>
              <a:gd name="connsiteX42" fmla="*/ 3137926 w 3898347"/>
              <a:gd name="connsiteY42" fmla="*/ 3867782 h 4275540"/>
              <a:gd name="connsiteX43" fmla="*/ 3090188 w 3898347"/>
              <a:gd name="connsiteY43" fmla="*/ 3855036 h 4275540"/>
              <a:gd name="connsiteX44" fmla="*/ 3031422 w 3898347"/>
              <a:gd name="connsiteY44" fmla="*/ 3858298 h 4275540"/>
              <a:gd name="connsiteX45" fmla="*/ 2996288 w 3898347"/>
              <a:gd name="connsiteY45" fmla="*/ 3860020 h 4275540"/>
              <a:gd name="connsiteX46" fmla="*/ 2901661 w 3898347"/>
              <a:gd name="connsiteY46" fmla="*/ 3882243 h 4275540"/>
              <a:gd name="connsiteX47" fmla="*/ 2782141 w 3898347"/>
              <a:gd name="connsiteY47" fmla="*/ 3932983 h 4275540"/>
              <a:gd name="connsiteX48" fmla="*/ 2749597 w 3898347"/>
              <a:gd name="connsiteY48" fmla="*/ 3956746 h 4275540"/>
              <a:gd name="connsiteX49" fmla="*/ 2730493 w 3898347"/>
              <a:gd name="connsiteY49" fmla="*/ 3955236 h 4275540"/>
              <a:gd name="connsiteX50" fmla="*/ 2707507 w 3898347"/>
              <a:gd name="connsiteY50" fmla="*/ 3947771 h 4275540"/>
              <a:gd name="connsiteX51" fmla="*/ 2701937 w 3898347"/>
              <a:gd name="connsiteY51" fmla="*/ 3950565 h 4275540"/>
              <a:gd name="connsiteX52" fmla="*/ 2679435 w 3898347"/>
              <a:gd name="connsiteY52" fmla="*/ 3949768 h 4275540"/>
              <a:gd name="connsiteX53" fmla="*/ 2667352 w 3898347"/>
              <a:gd name="connsiteY53" fmla="*/ 3942821 h 4275540"/>
              <a:gd name="connsiteX54" fmla="*/ 2657096 w 3898347"/>
              <a:gd name="connsiteY54" fmla="*/ 3953571 h 4275540"/>
              <a:gd name="connsiteX55" fmla="*/ 2655161 w 3898347"/>
              <a:gd name="connsiteY55" fmla="*/ 3962216 h 4275540"/>
              <a:gd name="connsiteX56" fmla="*/ 2638604 w 3898347"/>
              <a:gd name="connsiteY56" fmla="*/ 3955936 h 4275540"/>
              <a:gd name="connsiteX57" fmla="*/ 2626185 w 3898347"/>
              <a:gd name="connsiteY57" fmla="*/ 3962937 h 4275540"/>
              <a:gd name="connsiteX58" fmla="*/ 2614077 w 3898347"/>
              <a:gd name="connsiteY58" fmla="*/ 3955576 h 4275540"/>
              <a:gd name="connsiteX59" fmla="*/ 2609403 w 3898347"/>
              <a:gd name="connsiteY59" fmla="*/ 3956215 h 4275540"/>
              <a:gd name="connsiteX60" fmla="*/ 2597896 w 3898347"/>
              <a:gd name="connsiteY60" fmla="*/ 3958939 h 4275540"/>
              <a:gd name="connsiteX61" fmla="*/ 2578251 w 3898347"/>
              <a:gd name="connsiteY61" fmla="*/ 3965812 h 4275540"/>
              <a:gd name="connsiteX62" fmla="*/ 2571961 w 3898347"/>
              <a:gd name="connsiteY62" fmla="*/ 3966278 h 4275540"/>
              <a:gd name="connsiteX63" fmla="*/ 2559399 w 3898347"/>
              <a:gd name="connsiteY63" fmla="*/ 3979193 h 4275540"/>
              <a:gd name="connsiteX64" fmla="*/ 2533560 w 3898347"/>
              <a:gd name="connsiteY64" fmla="*/ 3988160 h 4275540"/>
              <a:gd name="connsiteX65" fmla="*/ 2515299 w 3898347"/>
              <a:gd name="connsiteY65" fmla="*/ 4016867 h 4275540"/>
              <a:gd name="connsiteX66" fmla="*/ 2513423 w 3898347"/>
              <a:gd name="connsiteY66" fmla="*/ 4018759 h 4275540"/>
              <a:gd name="connsiteX67" fmla="*/ 2482991 w 3898347"/>
              <a:gd name="connsiteY67" fmla="*/ 4012935 h 4275540"/>
              <a:gd name="connsiteX68" fmla="*/ 2446940 w 3898347"/>
              <a:gd name="connsiteY68" fmla="*/ 4021172 h 4275540"/>
              <a:gd name="connsiteX69" fmla="*/ 2404883 w 3898347"/>
              <a:gd name="connsiteY69" fmla="*/ 4024808 h 4275540"/>
              <a:gd name="connsiteX70" fmla="*/ 2373894 w 3898347"/>
              <a:gd name="connsiteY70" fmla="*/ 4023827 h 4275540"/>
              <a:gd name="connsiteX71" fmla="*/ 2297080 w 3898347"/>
              <a:gd name="connsiteY71" fmla="*/ 4040841 h 4275540"/>
              <a:gd name="connsiteX72" fmla="*/ 2170615 w 3898347"/>
              <a:gd name="connsiteY72" fmla="*/ 4077196 h 4275540"/>
              <a:gd name="connsiteX73" fmla="*/ 2143580 w 3898347"/>
              <a:gd name="connsiteY73" fmla="*/ 4083102 h 4275540"/>
              <a:gd name="connsiteX74" fmla="*/ 2119893 w 3898347"/>
              <a:gd name="connsiteY74" fmla="*/ 4080874 h 4275540"/>
              <a:gd name="connsiteX75" fmla="*/ 2114008 w 3898347"/>
              <a:gd name="connsiteY75" fmla="*/ 4073996 h 4275540"/>
              <a:gd name="connsiteX76" fmla="*/ 2099067 w 3898347"/>
              <a:gd name="connsiteY76" fmla="*/ 4076068 h 4275540"/>
              <a:gd name="connsiteX77" fmla="*/ 2095000 w 3898347"/>
              <a:gd name="connsiteY77" fmla="*/ 4075096 h 4275540"/>
              <a:gd name="connsiteX78" fmla="*/ 2071767 w 3898347"/>
              <a:gd name="connsiteY78" fmla="*/ 4071044 h 4275540"/>
              <a:gd name="connsiteX79" fmla="*/ 2024486 w 3898347"/>
              <a:gd name="connsiteY79" fmla="*/ 4100276 h 4275540"/>
              <a:gd name="connsiteX80" fmla="*/ 1964411 w 3898347"/>
              <a:gd name="connsiteY80" fmla="*/ 4105069 h 4275540"/>
              <a:gd name="connsiteX81" fmla="*/ 1739945 w 3898347"/>
              <a:gd name="connsiteY81" fmla="*/ 4171795 h 4275540"/>
              <a:gd name="connsiteX82" fmla="*/ 1610556 w 3898347"/>
              <a:gd name="connsiteY82" fmla="*/ 4167701 h 4275540"/>
              <a:gd name="connsiteX83" fmla="*/ 1553623 w 3898347"/>
              <a:gd name="connsiteY83" fmla="*/ 4236045 h 4275540"/>
              <a:gd name="connsiteX84" fmla="*/ 1548640 w 3898347"/>
              <a:gd name="connsiteY84" fmla="*/ 4238297 h 4275540"/>
              <a:gd name="connsiteX85" fmla="*/ 1530136 w 3898347"/>
              <a:gd name="connsiteY85" fmla="*/ 4227121 h 4275540"/>
              <a:gd name="connsiteX86" fmla="*/ 1508787 w 3898347"/>
              <a:gd name="connsiteY86" fmla="*/ 4234213 h 4275540"/>
              <a:gd name="connsiteX87" fmla="*/ 1488914 w 3898347"/>
              <a:gd name="connsiteY87" fmla="*/ 4241772 h 4275540"/>
              <a:gd name="connsiteX88" fmla="*/ 1488999 w 3898347"/>
              <a:gd name="connsiteY88" fmla="*/ 4251186 h 4275540"/>
              <a:gd name="connsiteX89" fmla="*/ 1475364 w 3898347"/>
              <a:gd name="connsiteY89" fmla="*/ 4248364 h 4275540"/>
              <a:gd name="connsiteX90" fmla="*/ 1457275 w 3898347"/>
              <a:gd name="connsiteY90" fmla="*/ 4252863 h 4275540"/>
              <a:gd name="connsiteX91" fmla="*/ 1448085 w 3898347"/>
              <a:gd name="connsiteY91" fmla="*/ 4248391 h 4275540"/>
              <a:gd name="connsiteX92" fmla="*/ 1315306 w 3898347"/>
              <a:gd name="connsiteY92" fmla="*/ 4237004 h 4275540"/>
              <a:gd name="connsiteX93" fmla="*/ 1272434 w 3898347"/>
              <a:gd name="connsiteY93" fmla="*/ 4244958 h 4275540"/>
              <a:gd name="connsiteX94" fmla="*/ 1231567 w 3898347"/>
              <a:gd name="connsiteY94" fmla="*/ 4219356 h 4275540"/>
              <a:gd name="connsiteX95" fmla="*/ 1216643 w 3898347"/>
              <a:gd name="connsiteY95" fmla="*/ 4229828 h 4275540"/>
              <a:gd name="connsiteX96" fmla="*/ 1214101 w 3898347"/>
              <a:gd name="connsiteY96" fmla="*/ 4231991 h 4275540"/>
              <a:gd name="connsiteX97" fmla="*/ 1203193 w 3898347"/>
              <a:gd name="connsiteY97" fmla="*/ 4232867 h 4275540"/>
              <a:gd name="connsiteX98" fmla="*/ 1201049 w 3898347"/>
              <a:gd name="connsiteY98" fmla="*/ 4242842 h 4275540"/>
              <a:gd name="connsiteX99" fmla="*/ 1185298 w 3898347"/>
              <a:gd name="connsiteY99" fmla="*/ 4251133 h 4275540"/>
              <a:gd name="connsiteX100" fmla="*/ 1164955 w 3898347"/>
              <a:gd name="connsiteY100" fmla="*/ 4250027 h 4275540"/>
              <a:gd name="connsiteX101" fmla="*/ 1067357 w 3898347"/>
              <a:gd name="connsiteY101" fmla="*/ 4233908 h 4275540"/>
              <a:gd name="connsiteX102" fmla="*/ 1009492 w 3898347"/>
              <a:gd name="connsiteY102" fmla="*/ 4230455 h 4275540"/>
              <a:gd name="connsiteX103" fmla="*/ 988345 w 3898347"/>
              <a:gd name="connsiteY103" fmla="*/ 4238880 h 4275540"/>
              <a:gd name="connsiteX104" fmla="*/ 958251 w 3898347"/>
              <a:gd name="connsiteY104" fmla="*/ 4244100 h 4275540"/>
              <a:gd name="connsiteX105" fmla="*/ 905785 w 3898347"/>
              <a:gd name="connsiteY105" fmla="*/ 4260845 h 4275540"/>
              <a:gd name="connsiteX106" fmla="*/ 834176 w 3898347"/>
              <a:gd name="connsiteY106" fmla="*/ 4270241 h 4275540"/>
              <a:gd name="connsiteX107" fmla="*/ 778474 w 3898347"/>
              <a:gd name="connsiteY107" fmla="*/ 4235526 h 4275540"/>
              <a:gd name="connsiteX108" fmla="*/ 774418 w 3898347"/>
              <a:gd name="connsiteY108" fmla="*/ 4242583 h 4275540"/>
              <a:gd name="connsiteX109" fmla="*/ 737705 w 3898347"/>
              <a:gd name="connsiteY109" fmla="*/ 4238891 h 4275540"/>
              <a:gd name="connsiteX110" fmla="*/ 605027 w 3898347"/>
              <a:gd name="connsiteY110" fmla="*/ 4175863 h 4275540"/>
              <a:gd name="connsiteX111" fmla="*/ 533391 w 3898347"/>
              <a:gd name="connsiteY111" fmla="*/ 4170035 h 4275540"/>
              <a:gd name="connsiteX112" fmla="*/ 508621 w 3898347"/>
              <a:gd name="connsiteY112" fmla="*/ 4176044 h 4275540"/>
              <a:gd name="connsiteX113" fmla="*/ 467082 w 3898347"/>
              <a:gd name="connsiteY113" fmla="*/ 4185616 h 4275540"/>
              <a:gd name="connsiteX114" fmla="*/ 437646 w 3898347"/>
              <a:gd name="connsiteY114" fmla="*/ 4212658 h 4275540"/>
              <a:gd name="connsiteX115" fmla="*/ 402271 w 3898347"/>
              <a:gd name="connsiteY115" fmla="*/ 4212774 h 4275540"/>
              <a:gd name="connsiteX116" fmla="*/ 391968 w 3898347"/>
              <a:gd name="connsiteY116" fmla="*/ 4187073 h 4275540"/>
              <a:gd name="connsiteX117" fmla="*/ 354806 w 3898347"/>
              <a:gd name="connsiteY117" fmla="*/ 4195545 h 4275540"/>
              <a:gd name="connsiteX118" fmla="*/ 298662 w 3898347"/>
              <a:gd name="connsiteY118" fmla="*/ 4211227 h 4275540"/>
              <a:gd name="connsiteX119" fmla="*/ 265740 w 3898347"/>
              <a:gd name="connsiteY119" fmla="*/ 4213623 h 4275540"/>
              <a:gd name="connsiteX120" fmla="*/ 176403 w 3898347"/>
              <a:gd name="connsiteY120" fmla="*/ 4227393 h 4275540"/>
              <a:gd name="connsiteX121" fmla="*/ 82528 w 3898347"/>
              <a:gd name="connsiteY121" fmla="*/ 4275540 h 4275540"/>
              <a:gd name="connsiteX122" fmla="*/ 19464 w 3898347"/>
              <a:gd name="connsiteY122" fmla="*/ 4256103 h 4275540"/>
              <a:gd name="connsiteX123" fmla="*/ 0 w 3898347"/>
              <a:gd name="connsiteY123" fmla="*/ 4221939 h 4275540"/>
              <a:gd name="connsiteX124" fmla="*/ 0 w 3898347"/>
              <a:gd name="connsiteY124" fmla="*/ 15850 h 4275540"/>
              <a:gd name="connsiteX125" fmla="*/ 3898347 w 3898347"/>
              <a:gd name="connsiteY125" fmla="*/ 0 h 4275540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29936 w 3898347"/>
              <a:gd name="connsiteY9" fmla="*/ 3815386 h 4275540"/>
              <a:gd name="connsiteX10" fmla="*/ 3726018 w 3898347"/>
              <a:gd name="connsiteY10" fmla="*/ 3815100 h 4275540"/>
              <a:gd name="connsiteX11" fmla="*/ 3725413 w 3898347"/>
              <a:gd name="connsiteY11" fmla="*/ 3814615 h 4275540"/>
              <a:gd name="connsiteX12" fmla="*/ 3713801 w 3898347"/>
              <a:gd name="connsiteY12" fmla="*/ 3811018 h 4275540"/>
              <a:gd name="connsiteX13" fmla="*/ 3709087 w 3898347"/>
              <a:gd name="connsiteY13" fmla="*/ 3813195 h 4275540"/>
              <a:gd name="connsiteX14" fmla="*/ 3698038 w 3898347"/>
              <a:gd name="connsiteY14" fmla="*/ 3806182 h 4275540"/>
              <a:gd name="connsiteX15" fmla="*/ 3662227 w 3898347"/>
              <a:gd name="connsiteY15" fmla="*/ 3807761 h 4275540"/>
              <a:gd name="connsiteX16" fmla="*/ 3659872 w 3898347"/>
              <a:gd name="connsiteY16" fmla="*/ 3805524 h 4275540"/>
              <a:gd name="connsiteX17" fmla="*/ 3643454 w 3898347"/>
              <a:gd name="connsiteY17" fmla="*/ 3794831 h 4275540"/>
              <a:gd name="connsiteX18" fmla="*/ 3624789 w 3898347"/>
              <a:gd name="connsiteY18" fmla="*/ 3803185 h 4275540"/>
              <a:gd name="connsiteX19" fmla="*/ 3602327 w 3898347"/>
              <a:gd name="connsiteY19" fmla="*/ 3794616 h 4275540"/>
              <a:gd name="connsiteX20" fmla="*/ 3596645 w 3898347"/>
              <a:gd name="connsiteY20" fmla="*/ 3797108 h 4275540"/>
              <a:gd name="connsiteX21" fmla="*/ 3574144 w 3898347"/>
              <a:gd name="connsiteY21" fmla="*/ 3795108 h 4275540"/>
              <a:gd name="connsiteX22" fmla="*/ 3562310 w 3898347"/>
              <a:gd name="connsiteY22" fmla="*/ 3787534 h 4275540"/>
              <a:gd name="connsiteX23" fmla="*/ 3551635 w 3898347"/>
              <a:gd name="connsiteY23" fmla="*/ 3797705 h 4275540"/>
              <a:gd name="connsiteX24" fmla="*/ 3542668 w 3898347"/>
              <a:gd name="connsiteY24" fmla="*/ 3803283 h 4275540"/>
              <a:gd name="connsiteX25" fmla="*/ 3533033 w 3898347"/>
              <a:gd name="connsiteY25" fmla="*/ 3799071 h 4275540"/>
              <a:gd name="connsiteX26" fmla="*/ 3521726 w 3898347"/>
              <a:gd name="connsiteY26" fmla="*/ 3804691 h 4275540"/>
              <a:gd name="connsiteX27" fmla="*/ 3520080 w 3898347"/>
              <a:gd name="connsiteY27" fmla="*/ 3805210 h 4275540"/>
              <a:gd name="connsiteX28" fmla="*/ 3508491 w 3898347"/>
              <a:gd name="connsiteY28" fmla="*/ 3797398 h 4275540"/>
              <a:gd name="connsiteX29" fmla="*/ 3503787 w 3898347"/>
              <a:gd name="connsiteY29" fmla="*/ 3797787 h 4275540"/>
              <a:gd name="connsiteX30" fmla="*/ 3492165 w 3898347"/>
              <a:gd name="connsiteY30" fmla="*/ 3799887 h 4275540"/>
              <a:gd name="connsiteX31" fmla="*/ 3472233 w 3898347"/>
              <a:gd name="connsiteY31" fmla="*/ 3805682 h 4275540"/>
              <a:gd name="connsiteX32" fmla="*/ 3465921 w 3898347"/>
              <a:gd name="connsiteY32" fmla="*/ 3805814 h 4275540"/>
              <a:gd name="connsiteX33" fmla="*/ 3455541 w 3898347"/>
              <a:gd name="connsiteY33" fmla="*/ 3815505 h 4275540"/>
              <a:gd name="connsiteX34" fmla="*/ 3429027 w 3898347"/>
              <a:gd name="connsiteY34" fmla="*/ 3816906 h 4275540"/>
              <a:gd name="connsiteX35" fmla="*/ 3369507 w 3898347"/>
              <a:gd name="connsiteY35" fmla="*/ 3825563 h 4275540"/>
              <a:gd name="connsiteX36" fmla="*/ 3324491 w 3898347"/>
              <a:gd name="connsiteY36" fmla="*/ 3832006 h 4275540"/>
              <a:gd name="connsiteX37" fmla="*/ 3244235 w 3898347"/>
              <a:gd name="connsiteY37" fmla="*/ 3834376 h 4275540"/>
              <a:gd name="connsiteX38" fmla="*/ 3226507 w 3898347"/>
              <a:gd name="connsiteY38" fmla="*/ 3820131 h 4275540"/>
              <a:gd name="connsiteX39" fmla="*/ 3191688 w 3898347"/>
              <a:gd name="connsiteY39" fmla="*/ 3837359 h 4275540"/>
              <a:gd name="connsiteX40" fmla="*/ 3185553 w 3898347"/>
              <a:gd name="connsiteY40" fmla="*/ 3859030 h 4275540"/>
              <a:gd name="connsiteX41" fmla="*/ 3137926 w 3898347"/>
              <a:gd name="connsiteY41" fmla="*/ 3867782 h 4275540"/>
              <a:gd name="connsiteX42" fmla="*/ 3090188 w 3898347"/>
              <a:gd name="connsiteY42" fmla="*/ 3855036 h 4275540"/>
              <a:gd name="connsiteX43" fmla="*/ 3031422 w 3898347"/>
              <a:gd name="connsiteY43" fmla="*/ 3858298 h 4275540"/>
              <a:gd name="connsiteX44" fmla="*/ 2996288 w 3898347"/>
              <a:gd name="connsiteY44" fmla="*/ 3860020 h 4275540"/>
              <a:gd name="connsiteX45" fmla="*/ 2901661 w 3898347"/>
              <a:gd name="connsiteY45" fmla="*/ 3882243 h 4275540"/>
              <a:gd name="connsiteX46" fmla="*/ 2782141 w 3898347"/>
              <a:gd name="connsiteY46" fmla="*/ 3932983 h 4275540"/>
              <a:gd name="connsiteX47" fmla="*/ 2749597 w 3898347"/>
              <a:gd name="connsiteY47" fmla="*/ 3956746 h 4275540"/>
              <a:gd name="connsiteX48" fmla="*/ 2730493 w 3898347"/>
              <a:gd name="connsiteY48" fmla="*/ 3955236 h 4275540"/>
              <a:gd name="connsiteX49" fmla="*/ 2707507 w 3898347"/>
              <a:gd name="connsiteY49" fmla="*/ 3947771 h 4275540"/>
              <a:gd name="connsiteX50" fmla="*/ 2701937 w 3898347"/>
              <a:gd name="connsiteY50" fmla="*/ 3950565 h 4275540"/>
              <a:gd name="connsiteX51" fmla="*/ 2679435 w 3898347"/>
              <a:gd name="connsiteY51" fmla="*/ 3949768 h 4275540"/>
              <a:gd name="connsiteX52" fmla="*/ 2667352 w 3898347"/>
              <a:gd name="connsiteY52" fmla="*/ 3942821 h 4275540"/>
              <a:gd name="connsiteX53" fmla="*/ 2657096 w 3898347"/>
              <a:gd name="connsiteY53" fmla="*/ 3953571 h 4275540"/>
              <a:gd name="connsiteX54" fmla="*/ 2655161 w 3898347"/>
              <a:gd name="connsiteY54" fmla="*/ 3962216 h 4275540"/>
              <a:gd name="connsiteX55" fmla="*/ 2638604 w 3898347"/>
              <a:gd name="connsiteY55" fmla="*/ 3955936 h 4275540"/>
              <a:gd name="connsiteX56" fmla="*/ 2626185 w 3898347"/>
              <a:gd name="connsiteY56" fmla="*/ 3962937 h 4275540"/>
              <a:gd name="connsiteX57" fmla="*/ 2614077 w 3898347"/>
              <a:gd name="connsiteY57" fmla="*/ 3955576 h 4275540"/>
              <a:gd name="connsiteX58" fmla="*/ 2609403 w 3898347"/>
              <a:gd name="connsiteY58" fmla="*/ 3956215 h 4275540"/>
              <a:gd name="connsiteX59" fmla="*/ 2597896 w 3898347"/>
              <a:gd name="connsiteY59" fmla="*/ 3958939 h 4275540"/>
              <a:gd name="connsiteX60" fmla="*/ 2578251 w 3898347"/>
              <a:gd name="connsiteY60" fmla="*/ 3965812 h 4275540"/>
              <a:gd name="connsiteX61" fmla="*/ 2571961 w 3898347"/>
              <a:gd name="connsiteY61" fmla="*/ 3966278 h 4275540"/>
              <a:gd name="connsiteX62" fmla="*/ 2559399 w 3898347"/>
              <a:gd name="connsiteY62" fmla="*/ 3979193 h 4275540"/>
              <a:gd name="connsiteX63" fmla="*/ 2533560 w 3898347"/>
              <a:gd name="connsiteY63" fmla="*/ 3988160 h 4275540"/>
              <a:gd name="connsiteX64" fmla="*/ 2515299 w 3898347"/>
              <a:gd name="connsiteY64" fmla="*/ 4016867 h 4275540"/>
              <a:gd name="connsiteX65" fmla="*/ 2513423 w 3898347"/>
              <a:gd name="connsiteY65" fmla="*/ 4018759 h 4275540"/>
              <a:gd name="connsiteX66" fmla="*/ 2482991 w 3898347"/>
              <a:gd name="connsiteY66" fmla="*/ 4012935 h 4275540"/>
              <a:gd name="connsiteX67" fmla="*/ 2446940 w 3898347"/>
              <a:gd name="connsiteY67" fmla="*/ 4021172 h 4275540"/>
              <a:gd name="connsiteX68" fmla="*/ 2404883 w 3898347"/>
              <a:gd name="connsiteY68" fmla="*/ 4024808 h 4275540"/>
              <a:gd name="connsiteX69" fmla="*/ 2373894 w 3898347"/>
              <a:gd name="connsiteY69" fmla="*/ 4023827 h 4275540"/>
              <a:gd name="connsiteX70" fmla="*/ 2297080 w 3898347"/>
              <a:gd name="connsiteY70" fmla="*/ 4040841 h 4275540"/>
              <a:gd name="connsiteX71" fmla="*/ 2170615 w 3898347"/>
              <a:gd name="connsiteY71" fmla="*/ 4077196 h 4275540"/>
              <a:gd name="connsiteX72" fmla="*/ 2143580 w 3898347"/>
              <a:gd name="connsiteY72" fmla="*/ 4083102 h 4275540"/>
              <a:gd name="connsiteX73" fmla="*/ 2119893 w 3898347"/>
              <a:gd name="connsiteY73" fmla="*/ 4080874 h 4275540"/>
              <a:gd name="connsiteX74" fmla="*/ 2114008 w 3898347"/>
              <a:gd name="connsiteY74" fmla="*/ 4073996 h 4275540"/>
              <a:gd name="connsiteX75" fmla="*/ 2099067 w 3898347"/>
              <a:gd name="connsiteY75" fmla="*/ 4076068 h 4275540"/>
              <a:gd name="connsiteX76" fmla="*/ 2095000 w 3898347"/>
              <a:gd name="connsiteY76" fmla="*/ 4075096 h 4275540"/>
              <a:gd name="connsiteX77" fmla="*/ 2071767 w 3898347"/>
              <a:gd name="connsiteY77" fmla="*/ 4071044 h 4275540"/>
              <a:gd name="connsiteX78" fmla="*/ 2024486 w 3898347"/>
              <a:gd name="connsiteY78" fmla="*/ 4100276 h 4275540"/>
              <a:gd name="connsiteX79" fmla="*/ 1964411 w 3898347"/>
              <a:gd name="connsiteY79" fmla="*/ 4105069 h 4275540"/>
              <a:gd name="connsiteX80" fmla="*/ 1739945 w 3898347"/>
              <a:gd name="connsiteY80" fmla="*/ 4171795 h 4275540"/>
              <a:gd name="connsiteX81" fmla="*/ 1610556 w 3898347"/>
              <a:gd name="connsiteY81" fmla="*/ 4167701 h 4275540"/>
              <a:gd name="connsiteX82" fmla="*/ 1553623 w 3898347"/>
              <a:gd name="connsiteY82" fmla="*/ 4236045 h 4275540"/>
              <a:gd name="connsiteX83" fmla="*/ 1548640 w 3898347"/>
              <a:gd name="connsiteY83" fmla="*/ 4238297 h 4275540"/>
              <a:gd name="connsiteX84" fmla="*/ 1530136 w 3898347"/>
              <a:gd name="connsiteY84" fmla="*/ 4227121 h 4275540"/>
              <a:gd name="connsiteX85" fmla="*/ 1508787 w 3898347"/>
              <a:gd name="connsiteY85" fmla="*/ 4234213 h 4275540"/>
              <a:gd name="connsiteX86" fmla="*/ 1488914 w 3898347"/>
              <a:gd name="connsiteY86" fmla="*/ 4241772 h 4275540"/>
              <a:gd name="connsiteX87" fmla="*/ 1488999 w 3898347"/>
              <a:gd name="connsiteY87" fmla="*/ 4251186 h 4275540"/>
              <a:gd name="connsiteX88" fmla="*/ 1475364 w 3898347"/>
              <a:gd name="connsiteY88" fmla="*/ 4248364 h 4275540"/>
              <a:gd name="connsiteX89" fmla="*/ 1457275 w 3898347"/>
              <a:gd name="connsiteY89" fmla="*/ 4252863 h 4275540"/>
              <a:gd name="connsiteX90" fmla="*/ 1448085 w 3898347"/>
              <a:gd name="connsiteY90" fmla="*/ 4248391 h 4275540"/>
              <a:gd name="connsiteX91" fmla="*/ 1315306 w 3898347"/>
              <a:gd name="connsiteY91" fmla="*/ 4237004 h 4275540"/>
              <a:gd name="connsiteX92" fmla="*/ 1272434 w 3898347"/>
              <a:gd name="connsiteY92" fmla="*/ 4244958 h 4275540"/>
              <a:gd name="connsiteX93" fmla="*/ 1231567 w 3898347"/>
              <a:gd name="connsiteY93" fmla="*/ 4219356 h 4275540"/>
              <a:gd name="connsiteX94" fmla="*/ 1216643 w 3898347"/>
              <a:gd name="connsiteY94" fmla="*/ 4229828 h 4275540"/>
              <a:gd name="connsiteX95" fmla="*/ 1214101 w 3898347"/>
              <a:gd name="connsiteY95" fmla="*/ 4231991 h 4275540"/>
              <a:gd name="connsiteX96" fmla="*/ 1203193 w 3898347"/>
              <a:gd name="connsiteY96" fmla="*/ 4232867 h 4275540"/>
              <a:gd name="connsiteX97" fmla="*/ 1201049 w 3898347"/>
              <a:gd name="connsiteY97" fmla="*/ 4242842 h 4275540"/>
              <a:gd name="connsiteX98" fmla="*/ 1185298 w 3898347"/>
              <a:gd name="connsiteY98" fmla="*/ 4251133 h 4275540"/>
              <a:gd name="connsiteX99" fmla="*/ 1164955 w 3898347"/>
              <a:gd name="connsiteY99" fmla="*/ 4250027 h 4275540"/>
              <a:gd name="connsiteX100" fmla="*/ 1067357 w 3898347"/>
              <a:gd name="connsiteY100" fmla="*/ 4233908 h 4275540"/>
              <a:gd name="connsiteX101" fmla="*/ 1009492 w 3898347"/>
              <a:gd name="connsiteY101" fmla="*/ 4230455 h 4275540"/>
              <a:gd name="connsiteX102" fmla="*/ 988345 w 3898347"/>
              <a:gd name="connsiteY102" fmla="*/ 4238880 h 4275540"/>
              <a:gd name="connsiteX103" fmla="*/ 958251 w 3898347"/>
              <a:gd name="connsiteY103" fmla="*/ 4244100 h 4275540"/>
              <a:gd name="connsiteX104" fmla="*/ 905785 w 3898347"/>
              <a:gd name="connsiteY104" fmla="*/ 4260845 h 4275540"/>
              <a:gd name="connsiteX105" fmla="*/ 834176 w 3898347"/>
              <a:gd name="connsiteY105" fmla="*/ 4270241 h 4275540"/>
              <a:gd name="connsiteX106" fmla="*/ 778474 w 3898347"/>
              <a:gd name="connsiteY106" fmla="*/ 4235526 h 4275540"/>
              <a:gd name="connsiteX107" fmla="*/ 774418 w 3898347"/>
              <a:gd name="connsiteY107" fmla="*/ 4242583 h 4275540"/>
              <a:gd name="connsiteX108" fmla="*/ 737705 w 3898347"/>
              <a:gd name="connsiteY108" fmla="*/ 4238891 h 4275540"/>
              <a:gd name="connsiteX109" fmla="*/ 605027 w 3898347"/>
              <a:gd name="connsiteY109" fmla="*/ 4175863 h 4275540"/>
              <a:gd name="connsiteX110" fmla="*/ 533391 w 3898347"/>
              <a:gd name="connsiteY110" fmla="*/ 4170035 h 4275540"/>
              <a:gd name="connsiteX111" fmla="*/ 508621 w 3898347"/>
              <a:gd name="connsiteY111" fmla="*/ 4176044 h 4275540"/>
              <a:gd name="connsiteX112" fmla="*/ 467082 w 3898347"/>
              <a:gd name="connsiteY112" fmla="*/ 4185616 h 4275540"/>
              <a:gd name="connsiteX113" fmla="*/ 437646 w 3898347"/>
              <a:gd name="connsiteY113" fmla="*/ 4212658 h 4275540"/>
              <a:gd name="connsiteX114" fmla="*/ 402271 w 3898347"/>
              <a:gd name="connsiteY114" fmla="*/ 4212774 h 4275540"/>
              <a:gd name="connsiteX115" fmla="*/ 391968 w 3898347"/>
              <a:gd name="connsiteY115" fmla="*/ 4187073 h 4275540"/>
              <a:gd name="connsiteX116" fmla="*/ 354806 w 3898347"/>
              <a:gd name="connsiteY116" fmla="*/ 4195545 h 4275540"/>
              <a:gd name="connsiteX117" fmla="*/ 298662 w 3898347"/>
              <a:gd name="connsiteY117" fmla="*/ 4211227 h 4275540"/>
              <a:gd name="connsiteX118" fmla="*/ 265740 w 3898347"/>
              <a:gd name="connsiteY118" fmla="*/ 4213623 h 4275540"/>
              <a:gd name="connsiteX119" fmla="*/ 176403 w 3898347"/>
              <a:gd name="connsiteY119" fmla="*/ 4227393 h 4275540"/>
              <a:gd name="connsiteX120" fmla="*/ 82528 w 3898347"/>
              <a:gd name="connsiteY120" fmla="*/ 4275540 h 4275540"/>
              <a:gd name="connsiteX121" fmla="*/ 19464 w 3898347"/>
              <a:gd name="connsiteY121" fmla="*/ 4256103 h 4275540"/>
              <a:gd name="connsiteX122" fmla="*/ 0 w 3898347"/>
              <a:gd name="connsiteY122" fmla="*/ 4221939 h 4275540"/>
              <a:gd name="connsiteX123" fmla="*/ 0 w 3898347"/>
              <a:gd name="connsiteY123" fmla="*/ 15850 h 4275540"/>
              <a:gd name="connsiteX124" fmla="*/ 3898347 w 3898347"/>
              <a:gd name="connsiteY124" fmla="*/ 0 h 4275540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29936 w 3898347"/>
              <a:gd name="connsiteY9" fmla="*/ 3815386 h 4275540"/>
              <a:gd name="connsiteX10" fmla="*/ 3726018 w 3898347"/>
              <a:gd name="connsiteY10" fmla="*/ 3815100 h 4275540"/>
              <a:gd name="connsiteX11" fmla="*/ 3725413 w 3898347"/>
              <a:gd name="connsiteY11" fmla="*/ 3814615 h 4275540"/>
              <a:gd name="connsiteX12" fmla="*/ 3713801 w 3898347"/>
              <a:gd name="connsiteY12" fmla="*/ 3811018 h 4275540"/>
              <a:gd name="connsiteX13" fmla="*/ 3709087 w 3898347"/>
              <a:gd name="connsiteY13" fmla="*/ 3813195 h 4275540"/>
              <a:gd name="connsiteX14" fmla="*/ 3698038 w 3898347"/>
              <a:gd name="connsiteY14" fmla="*/ 3806182 h 4275540"/>
              <a:gd name="connsiteX15" fmla="*/ 3662227 w 3898347"/>
              <a:gd name="connsiteY15" fmla="*/ 3807761 h 4275540"/>
              <a:gd name="connsiteX16" fmla="*/ 3659872 w 3898347"/>
              <a:gd name="connsiteY16" fmla="*/ 3805524 h 4275540"/>
              <a:gd name="connsiteX17" fmla="*/ 3643454 w 3898347"/>
              <a:gd name="connsiteY17" fmla="*/ 3794831 h 4275540"/>
              <a:gd name="connsiteX18" fmla="*/ 3624789 w 3898347"/>
              <a:gd name="connsiteY18" fmla="*/ 3803185 h 4275540"/>
              <a:gd name="connsiteX19" fmla="*/ 3602327 w 3898347"/>
              <a:gd name="connsiteY19" fmla="*/ 3794616 h 4275540"/>
              <a:gd name="connsiteX20" fmla="*/ 3596645 w 3898347"/>
              <a:gd name="connsiteY20" fmla="*/ 3797108 h 4275540"/>
              <a:gd name="connsiteX21" fmla="*/ 3574144 w 3898347"/>
              <a:gd name="connsiteY21" fmla="*/ 3795108 h 4275540"/>
              <a:gd name="connsiteX22" fmla="*/ 3562310 w 3898347"/>
              <a:gd name="connsiteY22" fmla="*/ 3787534 h 4275540"/>
              <a:gd name="connsiteX23" fmla="*/ 3551635 w 3898347"/>
              <a:gd name="connsiteY23" fmla="*/ 3797705 h 4275540"/>
              <a:gd name="connsiteX24" fmla="*/ 3542668 w 3898347"/>
              <a:gd name="connsiteY24" fmla="*/ 3803283 h 4275540"/>
              <a:gd name="connsiteX25" fmla="*/ 3533033 w 3898347"/>
              <a:gd name="connsiteY25" fmla="*/ 3799071 h 4275540"/>
              <a:gd name="connsiteX26" fmla="*/ 3521726 w 3898347"/>
              <a:gd name="connsiteY26" fmla="*/ 3804691 h 4275540"/>
              <a:gd name="connsiteX27" fmla="*/ 3520080 w 3898347"/>
              <a:gd name="connsiteY27" fmla="*/ 3805210 h 4275540"/>
              <a:gd name="connsiteX28" fmla="*/ 3508491 w 3898347"/>
              <a:gd name="connsiteY28" fmla="*/ 3797398 h 4275540"/>
              <a:gd name="connsiteX29" fmla="*/ 3503787 w 3898347"/>
              <a:gd name="connsiteY29" fmla="*/ 3797787 h 4275540"/>
              <a:gd name="connsiteX30" fmla="*/ 3492165 w 3898347"/>
              <a:gd name="connsiteY30" fmla="*/ 3799887 h 4275540"/>
              <a:gd name="connsiteX31" fmla="*/ 3472233 w 3898347"/>
              <a:gd name="connsiteY31" fmla="*/ 3805682 h 4275540"/>
              <a:gd name="connsiteX32" fmla="*/ 3465921 w 3898347"/>
              <a:gd name="connsiteY32" fmla="*/ 3805814 h 4275540"/>
              <a:gd name="connsiteX33" fmla="*/ 3455541 w 3898347"/>
              <a:gd name="connsiteY33" fmla="*/ 3815505 h 4275540"/>
              <a:gd name="connsiteX34" fmla="*/ 3429027 w 3898347"/>
              <a:gd name="connsiteY34" fmla="*/ 3816906 h 4275540"/>
              <a:gd name="connsiteX35" fmla="*/ 3369507 w 3898347"/>
              <a:gd name="connsiteY35" fmla="*/ 3825563 h 4275540"/>
              <a:gd name="connsiteX36" fmla="*/ 3324491 w 3898347"/>
              <a:gd name="connsiteY36" fmla="*/ 3832006 h 4275540"/>
              <a:gd name="connsiteX37" fmla="*/ 3244235 w 3898347"/>
              <a:gd name="connsiteY37" fmla="*/ 3834376 h 4275540"/>
              <a:gd name="connsiteX38" fmla="*/ 3226507 w 3898347"/>
              <a:gd name="connsiteY38" fmla="*/ 3820131 h 4275540"/>
              <a:gd name="connsiteX39" fmla="*/ 3191688 w 3898347"/>
              <a:gd name="connsiteY39" fmla="*/ 3837359 h 4275540"/>
              <a:gd name="connsiteX40" fmla="*/ 3185553 w 3898347"/>
              <a:gd name="connsiteY40" fmla="*/ 3859030 h 4275540"/>
              <a:gd name="connsiteX41" fmla="*/ 3090188 w 3898347"/>
              <a:gd name="connsiteY41" fmla="*/ 3855036 h 4275540"/>
              <a:gd name="connsiteX42" fmla="*/ 3031422 w 3898347"/>
              <a:gd name="connsiteY42" fmla="*/ 3858298 h 4275540"/>
              <a:gd name="connsiteX43" fmla="*/ 2996288 w 3898347"/>
              <a:gd name="connsiteY43" fmla="*/ 3860020 h 4275540"/>
              <a:gd name="connsiteX44" fmla="*/ 2901661 w 3898347"/>
              <a:gd name="connsiteY44" fmla="*/ 3882243 h 4275540"/>
              <a:gd name="connsiteX45" fmla="*/ 2782141 w 3898347"/>
              <a:gd name="connsiteY45" fmla="*/ 3932983 h 4275540"/>
              <a:gd name="connsiteX46" fmla="*/ 2749597 w 3898347"/>
              <a:gd name="connsiteY46" fmla="*/ 3956746 h 4275540"/>
              <a:gd name="connsiteX47" fmla="*/ 2730493 w 3898347"/>
              <a:gd name="connsiteY47" fmla="*/ 3955236 h 4275540"/>
              <a:gd name="connsiteX48" fmla="*/ 2707507 w 3898347"/>
              <a:gd name="connsiteY48" fmla="*/ 3947771 h 4275540"/>
              <a:gd name="connsiteX49" fmla="*/ 2701937 w 3898347"/>
              <a:gd name="connsiteY49" fmla="*/ 3950565 h 4275540"/>
              <a:gd name="connsiteX50" fmla="*/ 2679435 w 3898347"/>
              <a:gd name="connsiteY50" fmla="*/ 3949768 h 4275540"/>
              <a:gd name="connsiteX51" fmla="*/ 2667352 w 3898347"/>
              <a:gd name="connsiteY51" fmla="*/ 3942821 h 4275540"/>
              <a:gd name="connsiteX52" fmla="*/ 2657096 w 3898347"/>
              <a:gd name="connsiteY52" fmla="*/ 3953571 h 4275540"/>
              <a:gd name="connsiteX53" fmla="*/ 2655161 w 3898347"/>
              <a:gd name="connsiteY53" fmla="*/ 3962216 h 4275540"/>
              <a:gd name="connsiteX54" fmla="*/ 2638604 w 3898347"/>
              <a:gd name="connsiteY54" fmla="*/ 3955936 h 4275540"/>
              <a:gd name="connsiteX55" fmla="*/ 2626185 w 3898347"/>
              <a:gd name="connsiteY55" fmla="*/ 3962937 h 4275540"/>
              <a:gd name="connsiteX56" fmla="*/ 2614077 w 3898347"/>
              <a:gd name="connsiteY56" fmla="*/ 3955576 h 4275540"/>
              <a:gd name="connsiteX57" fmla="*/ 2609403 w 3898347"/>
              <a:gd name="connsiteY57" fmla="*/ 3956215 h 4275540"/>
              <a:gd name="connsiteX58" fmla="*/ 2597896 w 3898347"/>
              <a:gd name="connsiteY58" fmla="*/ 3958939 h 4275540"/>
              <a:gd name="connsiteX59" fmla="*/ 2578251 w 3898347"/>
              <a:gd name="connsiteY59" fmla="*/ 3965812 h 4275540"/>
              <a:gd name="connsiteX60" fmla="*/ 2571961 w 3898347"/>
              <a:gd name="connsiteY60" fmla="*/ 3966278 h 4275540"/>
              <a:gd name="connsiteX61" fmla="*/ 2559399 w 3898347"/>
              <a:gd name="connsiteY61" fmla="*/ 3979193 h 4275540"/>
              <a:gd name="connsiteX62" fmla="*/ 2533560 w 3898347"/>
              <a:gd name="connsiteY62" fmla="*/ 3988160 h 4275540"/>
              <a:gd name="connsiteX63" fmla="*/ 2515299 w 3898347"/>
              <a:gd name="connsiteY63" fmla="*/ 4016867 h 4275540"/>
              <a:gd name="connsiteX64" fmla="*/ 2513423 w 3898347"/>
              <a:gd name="connsiteY64" fmla="*/ 4018759 h 4275540"/>
              <a:gd name="connsiteX65" fmla="*/ 2482991 w 3898347"/>
              <a:gd name="connsiteY65" fmla="*/ 4012935 h 4275540"/>
              <a:gd name="connsiteX66" fmla="*/ 2446940 w 3898347"/>
              <a:gd name="connsiteY66" fmla="*/ 4021172 h 4275540"/>
              <a:gd name="connsiteX67" fmla="*/ 2404883 w 3898347"/>
              <a:gd name="connsiteY67" fmla="*/ 4024808 h 4275540"/>
              <a:gd name="connsiteX68" fmla="*/ 2373894 w 3898347"/>
              <a:gd name="connsiteY68" fmla="*/ 4023827 h 4275540"/>
              <a:gd name="connsiteX69" fmla="*/ 2297080 w 3898347"/>
              <a:gd name="connsiteY69" fmla="*/ 4040841 h 4275540"/>
              <a:gd name="connsiteX70" fmla="*/ 2170615 w 3898347"/>
              <a:gd name="connsiteY70" fmla="*/ 4077196 h 4275540"/>
              <a:gd name="connsiteX71" fmla="*/ 2143580 w 3898347"/>
              <a:gd name="connsiteY71" fmla="*/ 4083102 h 4275540"/>
              <a:gd name="connsiteX72" fmla="*/ 2119893 w 3898347"/>
              <a:gd name="connsiteY72" fmla="*/ 4080874 h 4275540"/>
              <a:gd name="connsiteX73" fmla="*/ 2114008 w 3898347"/>
              <a:gd name="connsiteY73" fmla="*/ 4073996 h 4275540"/>
              <a:gd name="connsiteX74" fmla="*/ 2099067 w 3898347"/>
              <a:gd name="connsiteY74" fmla="*/ 4076068 h 4275540"/>
              <a:gd name="connsiteX75" fmla="*/ 2095000 w 3898347"/>
              <a:gd name="connsiteY75" fmla="*/ 4075096 h 4275540"/>
              <a:gd name="connsiteX76" fmla="*/ 2071767 w 3898347"/>
              <a:gd name="connsiteY76" fmla="*/ 4071044 h 4275540"/>
              <a:gd name="connsiteX77" fmla="*/ 2024486 w 3898347"/>
              <a:gd name="connsiteY77" fmla="*/ 4100276 h 4275540"/>
              <a:gd name="connsiteX78" fmla="*/ 1964411 w 3898347"/>
              <a:gd name="connsiteY78" fmla="*/ 4105069 h 4275540"/>
              <a:gd name="connsiteX79" fmla="*/ 1739945 w 3898347"/>
              <a:gd name="connsiteY79" fmla="*/ 4171795 h 4275540"/>
              <a:gd name="connsiteX80" fmla="*/ 1610556 w 3898347"/>
              <a:gd name="connsiteY80" fmla="*/ 4167701 h 4275540"/>
              <a:gd name="connsiteX81" fmla="*/ 1553623 w 3898347"/>
              <a:gd name="connsiteY81" fmla="*/ 4236045 h 4275540"/>
              <a:gd name="connsiteX82" fmla="*/ 1548640 w 3898347"/>
              <a:gd name="connsiteY82" fmla="*/ 4238297 h 4275540"/>
              <a:gd name="connsiteX83" fmla="*/ 1530136 w 3898347"/>
              <a:gd name="connsiteY83" fmla="*/ 4227121 h 4275540"/>
              <a:gd name="connsiteX84" fmla="*/ 1508787 w 3898347"/>
              <a:gd name="connsiteY84" fmla="*/ 4234213 h 4275540"/>
              <a:gd name="connsiteX85" fmla="*/ 1488914 w 3898347"/>
              <a:gd name="connsiteY85" fmla="*/ 4241772 h 4275540"/>
              <a:gd name="connsiteX86" fmla="*/ 1488999 w 3898347"/>
              <a:gd name="connsiteY86" fmla="*/ 4251186 h 4275540"/>
              <a:gd name="connsiteX87" fmla="*/ 1475364 w 3898347"/>
              <a:gd name="connsiteY87" fmla="*/ 4248364 h 4275540"/>
              <a:gd name="connsiteX88" fmla="*/ 1457275 w 3898347"/>
              <a:gd name="connsiteY88" fmla="*/ 4252863 h 4275540"/>
              <a:gd name="connsiteX89" fmla="*/ 1448085 w 3898347"/>
              <a:gd name="connsiteY89" fmla="*/ 4248391 h 4275540"/>
              <a:gd name="connsiteX90" fmla="*/ 1315306 w 3898347"/>
              <a:gd name="connsiteY90" fmla="*/ 4237004 h 4275540"/>
              <a:gd name="connsiteX91" fmla="*/ 1272434 w 3898347"/>
              <a:gd name="connsiteY91" fmla="*/ 4244958 h 4275540"/>
              <a:gd name="connsiteX92" fmla="*/ 1231567 w 3898347"/>
              <a:gd name="connsiteY92" fmla="*/ 4219356 h 4275540"/>
              <a:gd name="connsiteX93" fmla="*/ 1216643 w 3898347"/>
              <a:gd name="connsiteY93" fmla="*/ 4229828 h 4275540"/>
              <a:gd name="connsiteX94" fmla="*/ 1214101 w 3898347"/>
              <a:gd name="connsiteY94" fmla="*/ 4231991 h 4275540"/>
              <a:gd name="connsiteX95" fmla="*/ 1203193 w 3898347"/>
              <a:gd name="connsiteY95" fmla="*/ 4232867 h 4275540"/>
              <a:gd name="connsiteX96" fmla="*/ 1201049 w 3898347"/>
              <a:gd name="connsiteY96" fmla="*/ 4242842 h 4275540"/>
              <a:gd name="connsiteX97" fmla="*/ 1185298 w 3898347"/>
              <a:gd name="connsiteY97" fmla="*/ 4251133 h 4275540"/>
              <a:gd name="connsiteX98" fmla="*/ 1164955 w 3898347"/>
              <a:gd name="connsiteY98" fmla="*/ 4250027 h 4275540"/>
              <a:gd name="connsiteX99" fmla="*/ 1067357 w 3898347"/>
              <a:gd name="connsiteY99" fmla="*/ 4233908 h 4275540"/>
              <a:gd name="connsiteX100" fmla="*/ 1009492 w 3898347"/>
              <a:gd name="connsiteY100" fmla="*/ 4230455 h 4275540"/>
              <a:gd name="connsiteX101" fmla="*/ 988345 w 3898347"/>
              <a:gd name="connsiteY101" fmla="*/ 4238880 h 4275540"/>
              <a:gd name="connsiteX102" fmla="*/ 958251 w 3898347"/>
              <a:gd name="connsiteY102" fmla="*/ 4244100 h 4275540"/>
              <a:gd name="connsiteX103" fmla="*/ 905785 w 3898347"/>
              <a:gd name="connsiteY103" fmla="*/ 4260845 h 4275540"/>
              <a:gd name="connsiteX104" fmla="*/ 834176 w 3898347"/>
              <a:gd name="connsiteY104" fmla="*/ 4270241 h 4275540"/>
              <a:gd name="connsiteX105" fmla="*/ 778474 w 3898347"/>
              <a:gd name="connsiteY105" fmla="*/ 4235526 h 4275540"/>
              <a:gd name="connsiteX106" fmla="*/ 774418 w 3898347"/>
              <a:gd name="connsiteY106" fmla="*/ 4242583 h 4275540"/>
              <a:gd name="connsiteX107" fmla="*/ 737705 w 3898347"/>
              <a:gd name="connsiteY107" fmla="*/ 4238891 h 4275540"/>
              <a:gd name="connsiteX108" fmla="*/ 605027 w 3898347"/>
              <a:gd name="connsiteY108" fmla="*/ 4175863 h 4275540"/>
              <a:gd name="connsiteX109" fmla="*/ 533391 w 3898347"/>
              <a:gd name="connsiteY109" fmla="*/ 4170035 h 4275540"/>
              <a:gd name="connsiteX110" fmla="*/ 508621 w 3898347"/>
              <a:gd name="connsiteY110" fmla="*/ 4176044 h 4275540"/>
              <a:gd name="connsiteX111" fmla="*/ 467082 w 3898347"/>
              <a:gd name="connsiteY111" fmla="*/ 4185616 h 4275540"/>
              <a:gd name="connsiteX112" fmla="*/ 437646 w 3898347"/>
              <a:gd name="connsiteY112" fmla="*/ 4212658 h 4275540"/>
              <a:gd name="connsiteX113" fmla="*/ 402271 w 3898347"/>
              <a:gd name="connsiteY113" fmla="*/ 4212774 h 4275540"/>
              <a:gd name="connsiteX114" fmla="*/ 391968 w 3898347"/>
              <a:gd name="connsiteY114" fmla="*/ 4187073 h 4275540"/>
              <a:gd name="connsiteX115" fmla="*/ 354806 w 3898347"/>
              <a:gd name="connsiteY115" fmla="*/ 4195545 h 4275540"/>
              <a:gd name="connsiteX116" fmla="*/ 298662 w 3898347"/>
              <a:gd name="connsiteY116" fmla="*/ 4211227 h 4275540"/>
              <a:gd name="connsiteX117" fmla="*/ 265740 w 3898347"/>
              <a:gd name="connsiteY117" fmla="*/ 4213623 h 4275540"/>
              <a:gd name="connsiteX118" fmla="*/ 176403 w 3898347"/>
              <a:gd name="connsiteY118" fmla="*/ 4227393 h 4275540"/>
              <a:gd name="connsiteX119" fmla="*/ 82528 w 3898347"/>
              <a:gd name="connsiteY119" fmla="*/ 4275540 h 4275540"/>
              <a:gd name="connsiteX120" fmla="*/ 19464 w 3898347"/>
              <a:gd name="connsiteY120" fmla="*/ 4256103 h 4275540"/>
              <a:gd name="connsiteX121" fmla="*/ 0 w 3898347"/>
              <a:gd name="connsiteY121" fmla="*/ 4221939 h 4275540"/>
              <a:gd name="connsiteX122" fmla="*/ 0 w 3898347"/>
              <a:gd name="connsiteY122" fmla="*/ 15850 h 4275540"/>
              <a:gd name="connsiteX123" fmla="*/ 3898347 w 3898347"/>
              <a:gd name="connsiteY123" fmla="*/ 0 h 4275540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29936 w 3898347"/>
              <a:gd name="connsiteY9" fmla="*/ 3815386 h 4275540"/>
              <a:gd name="connsiteX10" fmla="*/ 3726018 w 3898347"/>
              <a:gd name="connsiteY10" fmla="*/ 3815100 h 4275540"/>
              <a:gd name="connsiteX11" fmla="*/ 3725413 w 3898347"/>
              <a:gd name="connsiteY11" fmla="*/ 3814615 h 4275540"/>
              <a:gd name="connsiteX12" fmla="*/ 3713801 w 3898347"/>
              <a:gd name="connsiteY12" fmla="*/ 3811018 h 4275540"/>
              <a:gd name="connsiteX13" fmla="*/ 3709087 w 3898347"/>
              <a:gd name="connsiteY13" fmla="*/ 3813195 h 4275540"/>
              <a:gd name="connsiteX14" fmla="*/ 3698038 w 3898347"/>
              <a:gd name="connsiteY14" fmla="*/ 3806182 h 4275540"/>
              <a:gd name="connsiteX15" fmla="*/ 3662227 w 3898347"/>
              <a:gd name="connsiteY15" fmla="*/ 3807761 h 4275540"/>
              <a:gd name="connsiteX16" fmla="*/ 3659872 w 3898347"/>
              <a:gd name="connsiteY16" fmla="*/ 3805524 h 4275540"/>
              <a:gd name="connsiteX17" fmla="*/ 3643454 w 3898347"/>
              <a:gd name="connsiteY17" fmla="*/ 3794831 h 4275540"/>
              <a:gd name="connsiteX18" fmla="*/ 3624789 w 3898347"/>
              <a:gd name="connsiteY18" fmla="*/ 3803185 h 4275540"/>
              <a:gd name="connsiteX19" fmla="*/ 3602327 w 3898347"/>
              <a:gd name="connsiteY19" fmla="*/ 3794616 h 4275540"/>
              <a:gd name="connsiteX20" fmla="*/ 3596645 w 3898347"/>
              <a:gd name="connsiteY20" fmla="*/ 3797108 h 4275540"/>
              <a:gd name="connsiteX21" fmla="*/ 3574144 w 3898347"/>
              <a:gd name="connsiteY21" fmla="*/ 3795108 h 4275540"/>
              <a:gd name="connsiteX22" fmla="*/ 3562310 w 3898347"/>
              <a:gd name="connsiteY22" fmla="*/ 3787534 h 4275540"/>
              <a:gd name="connsiteX23" fmla="*/ 3551635 w 3898347"/>
              <a:gd name="connsiteY23" fmla="*/ 3797705 h 4275540"/>
              <a:gd name="connsiteX24" fmla="*/ 3542668 w 3898347"/>
              <a:gd name="connsiteY24" fmla="*/ 3803283 h 4275540"/>
              <a:gd name="connsiteX25" fmla="*/ 3533033 w 3898347"/>
              <a:gd name="connsiteY25" fmla="*/ 3799071 h 4275540"/>
              <a:gd name="connsiteX26" fmla="*/ 3521726 w 3898347"/>
              <a:gd name="connsiteY26" fmla="*/ 3804691 h 4275540"/>
              <a:gd name="connsiteX27" fmla="*/ 3520080 w 3898347"/>
              <a:gd name="connsiteY27" fmla="*/ 3805210 h 4275540"/>
              <a:gd name="connsiteX28" fmla="*/ 3508491 w 3898347"/>
              <a:gd name="connsiteY28" fmla="*/ 3797398 h 4275540"/>
              <a:gd name="connsiteX29" fmla="*/ 3503787 w 3898347"/>
              <a:gd name="connsiteY29" fmla="*/ 3797787 h 4275540"/>
              <a:gd name="connsiteX30" fmla="*/ 3492165 w 3898347"/>
              <a:gd name="connsiteY30" fmla="*/ 3799887 h 4275540"/>
              <a:gd name="connsiteX31" fmla="*/ 3472233 w 3898347"/>
              <a:gd name="connsiteY31" fmla="*/ 3805682 h 4275540"/>
              <a:gd name="connsiteX32" fmla="*/ 3465921 w 3898347"/>
              <a:gd name="connsiteY32" fmla="*/ 3805814 h 4275540"/>
              <a:gd name="connsiteX33" fmla="*/ 3455541 w 3898347"/>
              <a:gd name="connsiteY33" fmla="*/ 3815505 h 4275540"/>
              <a:gd name="connsiteX34" fmla="*/ 3429027 w 3898347"/>
              <a:gd name="connsiteY34" fmla="*/ 3816906 h 4275540"/>
              <a:gd name="connsiteX35" fmla="*/ 3369507 w 3898347"/>
              <a:gd name="connsiteY35" fmla="*/ 3825563 h 4275540"/>
              <a:gd name="connsiteX36" fmla="*/ 3324491 w 3898347"/>
              <a:gd name="connsiteY36" fmla="*/ 3832006 h 4275540"/>
              <a:gd name="connsiteX37" fmla="*/ 3244235 w 3898347"/>
              <a:gd name="connsiteY37" fmla="*/ 3834376 h 4275540"/>
              <a:gd name="connsiteX38" fmla="*/ 3226507 w 3898347"/>
              <a:gd name="connsiteY38" fmla="*/ 3820131 h 4275540"/>
              <a:gd name="connsiteX39" fmla="*/ 3191688 w 3898347"/>
              <a:gd name="connsiteY39" fmla="*/ 3837359 h 4275540"/>
              <a:gd name="connsiteX40" fmla="*/ 3185553 w 3898347"/>
              <a:gd name="connsiteY40" fmla="*/ 3859030 h 4275540"/>
              <a:gd name="connsiteX41" fmla="*/ 3090188 w 3898347"/>
              <a:gd name="connsiteY41" fmla="*/ 3855036 h 4275540"/>
              <a:gd name="connsiteX42" fmla="*/ 3031422 w 3898347"/>
              <a:gd name="connsiteY42" fmla="*/ 3858298 h 4275540"/>
              <a:gd name="connsiteX43" fmla="*/ 2996288 w 3898347"/>
              <a:gd name="connsiteY43" fmla="*/ 3860020 h 4275540"/>
              <a:gd name="connsiteX44" fmla="*/ 2901661 w 3898347"/>
              <a:gd name="connsiteY44" fmla="*/ 3882243 h 4275540"/>
              <a:gd name="connsiteX45" fmla="*/ 2782141 w 3898347"/>
              <a:gd name="connsiteY45" fmla="*/ 3932983 h 4275540"/>
              <a:gd name="connsiteX46" fmla="*/ 2749597 w 3898347"/>
              <a:gd name="connsiteY46" fmla="*/ 3956746 h 4275540"/>
              <a:gd name="connsiteX47" fmla="*/ 2730493 w 3898347"/>
              <a:gd name="connsiteY47" fmla="*/ 3955236 h 4275540"/>
              <a:gd name="connsiteX48" fmla="*/ 2707507 w 3898347"/>
              <a:gd name="connsiteY48" fmla="*/ 3947771 h 4275540"/>
              <a:gd name="connsiteX49" fmla="*/ 2701937 w 3898347"/>
              <a:gd name="connsiteY49" fmla="*/ 3950565 h 4275540"/>
              <a:gd name="connsiteX50" fmla="*/ 2679435 w 3898347"/>
              <a:gd name="connsiteY50" fmla="*/ 3949768 h 4275540"/>
              <a:gd name="connsiteX51" fmla="*/ 2667352 w 3898347"/>
              <a:gd name="connsiteY51" fmla="*/ 3942821 h 4275540"/>
              <a:gd name="connsiteX52" fmla="*/ 2657096 w 3898347"/>
              <a:gd name="connsiteY52" fmla="*/ 3953571 h 4275540"/>
              <a:gd name="connsiteX53" fmla="*/ 2655161 w 3898347"/>
              <a:gd name="connsiteY53" fmla="*/ 3962216 h 4275540"/>
              <a:gd name="connsiteX54" fmla="*/ 2638604 w 3898347"/>
              <a:gd name="connsiteY54" fmla="*/ 3955936 h 4275540"/>
              <a:gd name="connsiteX55" fmla="*/ 2626185 w 3898347"/>
              <a:gd name="connsiteY55" fmla="*/ 3962937 h 4275540"/>
              <a:gd name="connsiteX56" fmla="*/ 2614077 w 3898347"/>
              <a:gd name="connsiteY56" fmla="*/ 3955576 h 4275540"/>
              <a:gd name="connsiteX57" fmla="*/ 2609403 w 3898347"/>
              <a:gd name="connsiteY57" fmla="*/ 3956215 h 4275540"/>
              <a:gd name="connsiteX58" fmla="*/ 2597896 w 3898347"/>
              <a:gd name="connsiteY58" fmla="*/ 3958939 h 4275540"/>
              <a:gd name="connsiteX59" fmla="*/ 2578251 w 3898347"/>
              <a:gd name="connsiteY59" fmla="*/ 3965812 h 4275540"/>
              <a:gd name="connsiteX60" fmla="*/ 2571961 w 3898347"/>
              <a:gd name="connsiteY60" fmla="*/ 3966278 h 4275540"/>
              <a:gd name="connsiteX61" fmla="*/ 2559399 w 3898347"/>
              <a:gd name="connsiteY61" fmla="*/ 3979193 h 4275540"/>
              <a:gd name="connsiteX62" fmla="*/ 2533560 w 3898347"/>
              <a:gd name="connsiteY62" fmla="*/ 3988160 h 4275540"/>
              <a:gd name="connsiteX63" fmla="*/ 2515299 w 3898347"/>
              <a:gd name="connsiteY63" fmla="*/ 4016867 h 4275540"/>
              <a:gd name="connsiteX64" fmla="*/ 2513423 w 3898347"/>
              <a:gd name="connsiteY64" fmla="*/ 4018759 h 4275540"/>
              <a:gd name="connsiteX65" fmla="*/ 2482991 w 3898347"/>
              <a:gd name="connsiteY65" fmla="*/ 4012935 h 4275540"/>
              <a:gd name="connsiteX66" fmla="*/ 2446940 w 3898347"/>
              <a:gd name="connsiteY66" fmla="*/ 4021172 h 4275540"/>
              <a:gd name="connsiteX67" fmla="*/ 2404883 w 3898347"/>
              <a:gd name="connsiteY67" fmla="*/ 4024808 h 4275540"/>
              <a:gd name="connsiteX68" fmla="*/ 2373894 w 3898347"/>
              <a:gd name="connsiteY68" fmla="*/ 4023827 h 4275540"/>
              <a:gd name="connsiteX69" fmla="*/ 2297080 w 3898347"/>
              <a:gd name="connsiteY69" fmla="*/ 4040841 h 4275540"/>
              <a:gd name="connsiteX70" fmla="*/ 2170615 w 3898347"/>
              <a:gd name="connsiteY70" fmla="*/ 4077196 h 4275540"/>
              <a:gd name="connsiteX71" fmla="*/ 2143580 w 3898347"/>
              <a:gd name="connsiteY71" fmla="*/ 4083102 h 4275540"/>
              <a:gd name="connsiteX72" fmla="*/ 2119893 w 3898347"/>
              <a:gd name="connsiteY72" fmla="*/ 4080874 h 4275540"/>
              <a:gd name="connsiteX73" fmla="*/ 2114008 w 3898347"/>
              <a:gd name="connsiteY73" fmla="*/ 4073996 h 4275540"/>
              <a:gd name="connsiteX74" fmla="*/ 2099067 w 3898347"/>
              <a:gd name="connsiteY74" fmla="*/ 4076068 h 4275540"/>
              <a:gd name="connsiteX75" fmla="*/ 2095000 w 3898347"/>
              <a:gd name="connsiteY75" fmla="*/ 4075096 h 4275540"/>
              <a:gd name="connsiteX76" fmla="*/ 2071767 w 3898347"/>
              <a:gd name="connsiteY76" fmla="*/ 4071044 h 4275540"/>
              <a:gd name="connsiteX77" fmla="*/ 2024486 w 3898347"/>
              <a:gd name="connsiteY77" fmla="*/ 4100276 h 4275540"/>
              <a:gd name="connsiteX78" fmla="*/ 1964411 w 3898347"/>
              <a:gd name="connsiteY78" fmla="*/ 4105069 h 4275540"/>
              <a:gd name="connsiteX79" fmla="*/ 1739945 w 3898347"/>
              <a:gd name="connsiteY79" fmla="*/ 4171795 h 4275540"/>
              <a:gd name="connsiteX80" fmla="*/ 1610556 w 3898347"/>
              <a:gd name="connsiteY80" fmla="*/ 4167701 h 4275540"/>
              <a:gd name="connsiteX81" fmla="*/ 1553623 w 3898347"/>
              <a:gd name="connsiteY81" fmla="*/ 4236045 h 4275540"/>
              <a:gd name="connsiteX82" fmla="*/ 1548640 w 3898347"/>
              <a:gd name="connsiteY82" fmla="*/ 4238297 h 4275540"/>
              <a:gd name="connsiteX83" fmla="*/ 1530136 w 3898347"/>
              <a:gd name="connsiteY83" fmla="*/ 4227121 h 4275540"/>
              <a:gd name="connsiteX84" fmla="*/ 1508787 w 3898347"/>
              <a:gd name="connsiteY84" fmla="*/ 4234213 h 4275540"/>
              <a:gd name="connsiteX85" fmla="*/ 1488914 w 3898347"/>
              <a:gd name="connsiteY85" fmla="*/ 4241772 h 4275540"/>
              <a:gd name="connsiteX86" fmla="*/ 1488999 w 3898347"/>
              <a:gd name="connsiteY86" fmla="*/ 4251186 h 4275540"/>
              <a:gd name="connsiteX87" fmla="*/ 1475364 w 3898347"/>
              <a:gd name="connsiteY87" fmla="*/ 4248364 h 4275540"/>
              <a:gd name="connsiteX88" fmla="*/ 1457275 w 3898347"/>
              <a:gd name="connsiteY88" fmla="*/ 4252863 h 4275540"/>
              <a:gd name="connsiteX89" fmla="*/ 1448085 w 3898347"/>
              <a:gd name="connsiteY89" fmla="*/ 4248391 h 4275540"/>
              <a:gd name="connsiteX90" fmla="*/ 1315306 w 3898347"/>
              <a:gd name="connsiteY90" fmla="*/ 4237004 h 4275540"/>
              <a:gd name="connsiteX91" fmla="*/ 1272434 w 3898347"/>
              <a:gd name="connsiteY91" fmla="*/ 4244958 h 4275540"/>
              <a:gd name="connsiteX92" fmla="*/ 1231567 w 3898347"/>
              <a:gd name="connsiteY92" fmla="*/ 4219356 h 4275540"/>
              <a:gd name="connsiteX93" fmla="*/ 1216643 w 3898347"/>
              <a:gd name="connsiteY93" fmla="*/ 4229828 h 4275540"/>
              <a:gd name="connsiteX94" fmla="*/ 1214101 w 3898347"/>
              <a:gd name="connsiteY94" fmla="*/ 4231991 h 4275540"/>
              <a:gd name="connsiteX95" fmla="*/ 1203193 w 3898347"/>
              <a:gd name="connsiteY95" fmla="*/ 4232867 h 4275540"/>
              <a:gd name="connsiteX96" fmla="*/ 1201049 w 3898347"/>
              <a:gd name="connsiteY96" fmla="*/ 4242842 h 4275540"/>
              <a:gd name="connsiteX97" fmla="*/ 1185298 w 3898347"/>
              <a:gd name="connsiteY97" fmla="*/ 4251133 h 4275540"/>
              <a:gd name="connsiteX98" fmla="*/ 1164955 w 3898347"/>
              <a:gd name="connsiteY98" fmla="*/ 4250027 h 4275540"/>
              <a:gd name="connsiteX99" fmla="*/ 1067357 w 3898347"/>
              <a:gd name="connsiteY99" fmla="*/ 4233908 h 4275540"/>
              <a:gd name="connsiteX100" fmla="*/ 1009492 w 3898347"/>
              <a:gd name="connsiteY100" fmla="*/ 4230455 h 4275540"/>
              <a:gd name="connsiteX101" fmla="*/ 988345 w 3898347"/>
              <a:gd name="connsiteY101" fmla="*/ 4238880 h 4275540"/>
              <a:gd name="connsiteX102" fmla="*/ 958251 w 3898347"/>
              <a:gd name="connsiteY102" fmla="*/ 4244100 h 4275540"/>
              <a:gd name="connsiteX103" fmla="*/ 905785 w 3898347"/>
              <a:gd name="connsiteY103" fmla="*/ 4260845 h 4275540"/>
              <a:gd name="connsiteX104" fmla="*/ 834176 w 3898347"/>
              <a:gd name="connsiteY104" fmla="*/ 4270241 h 4275540"/>
              <a:gd name="connsiteX105" fmla="*/ 778474 w 3898347"/>
              <a:gd name="connsiteY105" fmla="*/ 4235526 h 4275540"/>
              <a:gd name="connsiteX106" fmla="*/ 774418 w 3898347"/>
              <a:gd name="connsiteY106" fmla="*/ 4242583 h 4275540"/>
              <a:gd name="connsiteX107" fmla="*/ 737705 w 3898347"/>
              <a:gd name="connsiteY107" fmla="*/ 4238891 h 4275540"/>
              <a:gd name="connsiteX108" fmla="*/ 627717 w 3898347"/>
              <a:gd name="connsiteY108" fmla="*/ 4207629 h 4275540"/>
              <a:gd name="connsiteX109" fmla="*/ 533391 w 3898347"/>
              <a:gd name="connsiteY109" fmla="*/ 4170035 h 4275540"/>
              <a:gd name="connsiteX110" fmla="*/ 508621 w 3898347"/>
              <a:gd name="connsiteY110" fmla="*/ 4176044 h 4275540"/>
              <a:gd name="connsiteX111" fmla="*/ 467082 w 3898347"/>
              <a:gd name="connsiteY111" fmla="*/ 4185616 h 4275540"/>
              <a:gd name="connsiteX112" fmla="*/ 437646 w 3898347"/>
              <a:gd name="connsiteY112" fmla="*/ 4212658 h 4275540"/>
              <a:gd name="connsiteX113" fmla="*/ 402271 w 3898347"/>
              <a:gd name="connsiteY113" fmla="*/ 4212774 h 4275540"/>
              <a:gd name="connsiteX114" fmla="*/ 391968 w 3898347"/>
              <a:gd name="connsiteY114" fmla="*/ 4187073 h 4275540"/>
              <a:gd name="connsiteX115" fmla="*/ 354806 w 3898347"/>
              <a:gd name="connsiteY115" fmla="*/ 4195545 h 4275540"/>
              <a:gd name="connsiteX116" fmla="*/ 298662 w 3898347"/>
              <a:gd name="connsiteY116" fmla="*/ 4211227 h 4275540"/>
              <a:gd name="connsiteX117" fmla="*/ 265740 w 3898347"/>
              <a:gd name="connsiteY117" fmla="*/ 4213623 h 4275540"/>
              <a:gd name="connsiteX118" fmla="*/ 176403 w 3898347"/>
              <a:gd name="connsiteY118" fmla="*/ 4227393 h 4275540"/>
              <a:gd name="connsiteX119" fmla="*/ 82528 w 3898347"/>
              <a:gd name="connsiteY119" fmla="*/ 4275540 h 4275540"/>
              <a:gd name="connsiteX120" fmla="*/ 19464 w 3898347"/>
              <a:gd name="connsiteY120" fmla="*/ 4256103 h 4275540"/>
              <a:gd name="connsiteX121" fmla="*/ 0 w 3898347"/>
              <a:gd name="connsiteY121" fmla="*/ 4221939 h 4275540"/>
              <a:gd name="connsiteX122" fmla="*/ 0 w 3898347"/>
              <a:gd name="connsiteY122" fmla="*/ 15850 h 4275540"/>
              <a:gd name="connsiteX123" fmla="*/ 3898347 w 3898347"/>
              <a:gd name="connsiteY123" fmla="*/ 0 h 4275540"/>
              <a:gd name="connsiteX0" fmla="*/ 3898347 w 3898347"/>
              <a:gd name="connsiteY0" fmla="*/ 0 h 4270358"/>
              <a:gd name="connsiteX1" fmla="*/ 3898347 w 3898347"/>
              <a:gd name="connsiteY1" fmla="*/ 3834445 h 4270358"/>
              <a:gd name="connsiteX2" fmla="*/ 3892314 w 3898347"/>
              <a:gd name="connsiteY2" fmla="*/ 3832951 h 4270358"/>
              <a:gd name="connsiteX3" fmla="*/ 3851953 w 3898347"/>
              <a:gd name="connsiteY3" fmla="*/ 3802983 h 4270358"/>
              <a:gd name="connsiteX4" fmla="*/ 3836418 w 3898347"/>
              <a:gd name="connsiteY4" fmla="*/ 3811513 h 4270358"/>
              <a:gd name="connsiteX5" fmla="*/ 3833758 w 3898347"/>
              <a:gd name="connsiteY5" fmla="*/ 3813341 h 4270358"/>
              <a:gd name="connsiteX6" fmla="*/ 3822673 w 3898347"/>
              <a:gd name="connsiteY6" fmla="*/ 3812913 h 4270358"/>
              <a:gd name="connsiteX7" fmla="*/ 3820104 w 3898347"/>
              <a:gd name="connsiteY7" fmla="*/ 3822466 h 4270358"/>
              <a:gd name="connsiteX8" fmla="*/ 3803816 w 3898347"/>
              <a:gd name="connsiteY8" fmla="*/ 3828757 h 4270358"/>
              <a:gd name="connsiteX9" fmla="*/ 3729936 w 3898347"/>
              <a:gd name="connsiteY9" fmla="*/ 3815386 h 4270358"/>
              <a:gd name="connsiteX10" fmla="*/ 3726018 w 3898347"/>
              <a:gd name="connsiteY10" fmla="*/ 3815100 h 4270358"/>
              <a:gd name="connsiteX11" fmla="*/ 3725413 w 3898347"/>
              <a:gd name="connsiteY11" fmla="*/ 3814615 h 4270358"/>
              <a:gd name="connsiteX12" fmla="*/ 3713801 w 3898347"/>
              <a:gd name="connsiteY12" fmla="*/ 3811018 h 4270358"/>
              <a:gd name="connsiteX13" fmla="*/ 3709087 w 3898347"/>
              <a:gd name="connsiteY13" fmla="*/ 3813195 h 4270358"/>
              <a:gd name="connsiteX14" fmla="*/ 3698038 w 3898347"/>
              <a:gd name="connsiteY14" fmla="*/ 3806182 h 4270358"/>
              <a:gd name="connsiteX15" fmla="*/ 3662227 w 3898347"/>
              <a:gd name="connsiteY15" fmla="*/ 3807761 h 4270358"/>
              <a:gd name="connsiteX16" fmla="*/ 3659872 w 3898347"/>
              <a:gd name="connsiteY16" fmla="*/ 3805524 h 4270358"/>
              <a:gd name="connsiteX17" fmla="*/ 3643454 w 3898347"/>
              <a:gd name="connsiteY17" fmla="*/ 3794831 h 4270358"/>
              <a:gd name="connsiteX18" fmla="*/ 3624789 w 3898347"/>
              <a:gd name="connsiteY18" fmla="*/ 3803185 h 4270358"/>
              <a:gd name="connsiteX19" fmla="*/ 3602327 w 3898347"/>
              <a:gd name="connsiteY19" fmla="*/ 3794616 h 4270358"/>
              <a:gd name="connsiteX20" fmla="*/ 3596645 w 3898347"/>
              <a:gd name="connsiteY20" fmla="*/ 3797108 h 4270358"/>
              <a:gd name="connsiteX21" fmla="*/ 3574144 w 3898347"/>
              <a:gd name="connsiteY21" fmla="*/ 3795108 h 4270358"/>
              <a:gd name="connsiteX22" fmla="*/ 3562310 w 3898347"/>
              <a:gd name="connsiteY22" fmla="*/ 3787534 h 4270358"/>
              <a:gd name="connsiteX23" fmla="*/ 3551635 w 3898347"/>
              <a:gd name="connsiteY23" fmla="*/ 3797705 h 4270358"/>
              <a:gd name="connsiteX24" fmla="*/ 3542668 w 3898347"/>
              <a:gd name="connsiteY24" fmla="*/ 3803283 h 4270358"/>
              <a:gd name="connsiteX25" fmla="*/ 3533033 w 3898347"/>
              <a:gd name="connsiteY25" fmla="*/ 3799071 h 4270358"/>
              <a:gd name="connsiteX26" fmla="*/ 3521726 w 3898347"/>
              <a:gd name="connsiteY26" fmla="*/ 3804691 h 4270358"/>
              <a:gd name="connsiteX27" fmla="*/ 3520080 w 3898347"/>
              <a:gd name="connsiteY27" fmla="*/ 3805210 h 4270358"/>
              <a:gd name="connsiteX28" fmla="*/ 3508491 w 3898347"/>
              <a:gd name="connsiteY28" fmla="*/ 3797398 h 4270358"/>
              <a:gd name="connsiteX29" fmla="*/ 3503787 w 3898347"/>
              <a:gd name="connsiteY29" fmla="*/ 3797787 h 4270358"/>
              <a:gd name="connsiteX30" fmla="*/ 3492165 w 3898347"/>
              <a:gd name="connsiteY30" fmla="*/ 3799887 h 4270358"/>
              <a:gd name="connsiteX31" fmla="*/ 3472233 w 3898347"/>
              <a:gd name="connsiteY31" fmla="*/ 3805682 h 4270358"/>
              <a:gd name="connsiteX32" fmla="*/ 3465921 w 3898347"/>
              <a:gd name="connsiteY32" fmla="*/ 3805814 h 4270358"/>
              <a:gd name="connsiteX33" fmla="*/ 3455541 w 3898347"/>
              <a:gd name="connsiteY33" fmla="*/ 3815505 h 4270358"/>
              <a:gd name="connsiteX34" fmla="*/ 3429027 w 3898347"/>
              <a:gd name="connsiteY34" fmla="*/ 3816906 h 4270358"/>
              <a:gd name="connsiteX35" fmla="*/ 3369507 w 3898347"/>
              <a:gd name="connsiteY35" fmla="*/ 3825563 h 4270358"/>
              <a:gd name="connsiteX36" fmla="*/ 3324491 w 3898347"/>
              <a:gd name="connsiteY36" fmla="*/ 3832006 h 4270358"/>
              <a:gd name="connsiteX37" fmla="*/ 3244235 w 3898347"/>
              <a:gd name="connsiteY37" fmla="*/ 3834376 h 4270358"/>
              <a:gd name="connsiteX38" fmla="*/ 3226507 w 3898347"/>
              <a:gd name="connsiteY38" fmla="*/ 3820131 h 4270358"/>
              <a:gd name="connsiteX39" fmla="*/ 3191688 w 3898347"/>
              <a:gd name="connsiteY39" fmla="*/ 3837359 h 4270358"/>
              <a:gd name="connsiteX40" fmla="*/ 3185553 w 3898347"/>
              <a:gd name="connsiteY40" fmla="*/ 3859030 h 4270358"/>
              <a:gd name="connsiteX41" fmla="*/ 3090188 w 3898347"/>
              <a:gd name="connsiteY41" fmla="*/ 3855036 h 4270358"/>
              <a:gd name="connsiteX42" fmla="*/ 3031422 w 3898347"/>
              <a:gd name="connsiteY42" fmla="*/ 3858298 h 4270358"/>
              <a:gd name="connsiteX43" fmla="*/ 2996288 w 3898347"/>
              <a:gd name="connsiteY43" fmla="*/ 3860020 h 4270358"/>
              <a:gd name="connsiteX44" fmla="*/ 2901661 w 3898347"/>
              <a:gd name="connsiteY44" fmla="*/ 3882243 h 4270358"/>
              <a:gd name="connsiteX45" fmla="*/ 2782141 w 3898347"/>
              <a:gd name="connsiteY45" fmla="*/ 3932983 h 4270358"/>
              <a:gd name="connsiteX46" fmla="*/ 2749597 w 3898347"/>
              <a:gd name="connsiteY46" fmla="*/ 3956746 h 4270358"/>
              <a:gd name="connsiteX47" fmla="*/ 2730493 w 3898347"/>
              <a:gd name="connsiteY47" fmla="*/ 3955236 h 4270358"/>
              <a:gd name="connsiteX48" fmla="*/ 2707507 w 3898347"/>
              <a:gd name="connsiteY48" fmla="*/ 3947771 h 4270358"/>
              <a:gd name="connsiteX49" fmla="*/ 2701937 w 3898347"/>
              <a:gd name="connsiteY49" fmla="*/ 3950565 h 4270358"/>
              <a:gd name="connsiteX50" fmla="*/ 2679435 w 3898347"/>
              <a:gd name="connsiteY50" fmla="*/ 3949768 h 4270358"/>
              <a:gd name="connsiteX51" fmla="*/ 2667352 w 3898347"/>
              <a:gd name="connsiteY51" fmla="*/ 3942821 h 4270358"/>
              <a:gd name="connsiteX52" fmla="*/ 2657096 w 3898347"/>
              <a:gd name="connsiteY52" fmla="*/ 3953571 h 4270358"/>
              <a:gd name="connsiteX53" fmla="*/ 2655161 w 3898347"/>
              <a:gd name="connsiteY53" fmla="*/ 3962216 h 4270358"/>
              <a:gd name="connsiteX54" fmla="*/ 2638604 w 3898347"/>
              <a:gd name="connsiteY54" fmla="*/ 3955936 h 4270358"/>
              <a:gd name="connsiteX55" fmla="*/ 2626185 w 3898347"/>
              <a:gd name="connsiteY55" fmla="*/ 3962937 h 4270358"/>
              <a:gd name="connsiteX56" fmla="*/ 2614077 w 3898347"/>
              <a:gd name="connsiteY56" fmla="*/ 3955576 h 4270358"/>
              <a:gd name="connsiteX57" fmla="*/ 2609403 w 3898347"/>
              <a:gd name="connsiteY57" fmla="*/ 3956215 h 4270358"/>
              <a:gd name="connsiteX58" fmla="*/ 2597896 w 3898347"/>
              <a:gd name="connsiteY58" fmla="*/ 3958939 h 4270358"/>
              <a:gd name="connsiteX59" fmla="*/ 2578251 w 3898347"/>
              <a:gd name="connsiteY59" fmla="*/ 3965812 h 4270358"/>
              <a:gd name="connsiteX60" fmla="*/ 2571961 w 3898347"/>
              <a:gd name="connsiteY60" fmla="*/ 3966278 h 4270358"/>
              <a:gd name="connsiteX61" fmla="*/ 2559399 w 3898347"/>
              <a:gd name="connsiteY61" fmla="*/ 3979193 h 4270358"/>
              <a:gd name="connsiteX62" fmla="*/ 2533560 w 3898347"/>
              <a:gd name="connsiteY62" fmla="*/ 3988160 h 4270358"/>
              <a:gd name="connsiteX63" fmla="*/ 2515299 w 3898347"/>
              <a:gd name="connsiteY63" fmla="*/ 4016867 h 4270358"/>
              <a:gd name="connsiteX64" fmla="*/ 2513423 w 3898347"/>
              <a:gd name="connsiteY64" fmla="*/ 4018759 h 4270358"/>
              <a:gd name="connsiteX65" fmla="*/ 2482991 w 3898347"/>
              <a:gd name="connsiteY65" fmla="*/ 4012935 h 4270358"/>
              <a:gd name="connsiteX66" fmla="*/ 2446940 w 3898347"/>
              <a:gd name="connsiteY66" fmla="*/ 4021172 h 4270358"/>
              <a:gd name="connsiteX67" fmla="*/ 2404883 w 3898347"/>
              <a:gd name="connsiteY67" fmla="*/ 4024808 h 4270358"/>
              <a:gd name="connsiteX68" fmla="*/ 2373894 w 3898347"/>
              <a:gd name="connsiteY68" fmla="*/ 4023827 h 4270358"/>
              <a:gd name="connsiteX69" fmla="*/ 2297080 w 3898347"/>
              <a:gd name="connsiteY69" fmla="*/ 4040841 h 4270358"/>
              <a:gd name="connsiteX70" fmla="*/ 2170615 w 3898347"/>
              <a:gd name="connsiteY70" fmla="*/ 4077196 h 4270358"/>
              <a:gd name="connsiteX71" fmla="*/ 2143580 w 3898347"/>
              <a:gd name="connsiteY71" fmla="*/ 4083102 h 4270358"/>
              <a:gd name="connsiteX72" fmla="*/ 2119893 w 3898347"/>
              <a:gd name="connsiteY72" fmla="*/ 4080874 h 4270358"/>
              <a:gd name="connsiteX73" fmla="*/ 2114008 w 3898347"/>
              <a:gd name="connsiteY73" fmla="*/ 4073996 h 4270358"/>
              <a:gd name="connsiteX74" fmla="*/ 2099067 w 3898347"/>
              <a:gd name="connsiteY74" fmla="*/ 4076068 h 4270358"/>
              <a:gd name="connsiteX75" fmla="*/ 2095000 w 3898347"/>
              <a:gd name="connsiteY75" fmla="*/ 4075096 h 4270358"/>
              <a:gd name="connsiteX76" fmla="*/ 2071767 w 3898347"/>
              <a:gd name="connsiteY76" fmla="*/ 4071044 h 4270358"/>
              <a:gd name="connsiteX77" fmla="*/ 2024486 w 3898347"/>
              <a:gd name="connsiteY77" fmla="*/ 4100276 h 4270358"/>
              <a:gd name="connsiteX78" fmla="*/ 1964411 w 3898347"/>
              <a:gd name="connsiteY78" fmla="*/ 4105069 h 4270358"/>
              <a:gd name="connsiteX79" fmla="*/ 1739945 w 3898347"/>
              <a:gd name="connsiteY79" fmla="*/ 4171795 h 4270358"/>
              <a:gd name="connsiteX80" fmla="*/ 1610556 w 3898347"/>
              <a:gd name="connsiteY80" fmla="*/ 4167701 h 4270358"/>
              <a:gd name="connsiteX81" fmla="*/ 1553623 w 3898347"/>
              <a:gd name="connsiteY81" fmla="*/ 4236045 h 4270358"/>
              <a:gd name="connsiteX82" fmla="*/ 1548640 w 3898347"/>
              <a:gd name="connsiteY82" fmla="*/ 4238297 h 4270358"/>
              <a:gd name="connsiteX83" fmla="*/ 1530136 w 3898347"/>
              <a:gd name="connsiteY83" fmla="*/ 4227121 h 4270358"/>
              <a:gd name="connsiteX84" fmla="*/ 1508787 w 3898347"/>
              <a:gd name="connsiteY84" fmla="*/ 4234213 h 4270358"/>
              <a:gd name="connsiteX85" fmla="*/ 1488914 w 3898347"/>
              <a:gd name="connsiteY85" fmla="*/ 4241772 h 4270358"/>
              <a:gd name="connsiteX86" fmla="*/ 1488999 w 3898347"/>
              <a:gd name="connsiteY86" fmla="*/ 4251186 h 4270358"/>
              <a:gd name="connsiteX87" fmla="*/ 1475364 w 3898347"/>
              <a:gd name="connsiteY87" fmla="*/ 4248364 h 4270358"/>
              <a:gd name="connsiteX88" fmla="*/ 1457275 w 3898347"/>
              <a:gd name="connsiteY88" fmla="*/ 4252863 h 4270358"/>
              <a:gd name="connsiteX89" fmla="*/ 1448085 w 3898347"/>
              <a:gd name="connsiteY89" fmla="*/ 4248391 h 4270358"/>
              <a:gd name="connsiteX90" fmla="*/ 1315306 w 3898347"/>
              <a:gd name="connsiteY90" fmla="*/ 4237004 h 4270358"/>
              <a:gd name="connsiteX91" fmla="*/ 1272434 w 3898347"/>
              <a:gd name="connsiteY91" fmla="*/ 4244958 h 4270358"/>
              <a:gd name="connsiteX92" fmla="*/ 1231567 w 3898347"/>
              <a:gd name="connsiteY92" fmla="*/ 4219356 h 4270358"/>
              <a:gd name="connsiteX93" fmla="*/ 1216643 w 3898347"/>
              <a:gd name="connsiteY93" fmla="*/ 4229828 h 4270358"/>
              <a:gd name="connsiteX94" fmla="*/ 1214101 w 3898347"/>
              <a:gd name="connsiteY94" fmla="*/ 4231991 h 4270358"/>
              <a:gd name="connsiteX95" fmla="*/ 1203193 w 3898347"/>
              <a:gd name="connsiteY95" fmla="*/ 4232867 h 4270358"/>
              <a:gd name="connsiteX96" fmla="*/ 1201049 w 3898347"/>
              <a:gd name="connsiteY96" fmla="*/ 4242842 h 4270358"/>
              <a:gd name="connsiteX97" fmla="*/ 1185298 w 3898347"/>
              <a:gd name="connsiteY97" fmla="*/ 4251133 h 4270358"/>
              <a:gd name="connsiteX98" fmla="*/ 1164955 w 3898347"/>
              <a:gd name="connsiteY98" fmla="*/ 4250027 h 4270358"/>
              <a:gd name="connsiteX99" fmla="*/ 1067357 w 3898347"/>
              <a:gd name="connsiteY99" fmla="*/ 4233908 h 4270358"/>
              <a:gd name="connsiteX100" fmla="*/ 1009492 w 3898347"/>
              <a:gd name="connsiteY100" fmla="*/ 4230455 h 4270358"/>
              <a:gd name="connsiteX101" fmla="*/ 988345 w 3898347"/>
              <a:gd name="connsiteY101" fmla="*/ 4238880 h 4270358"/>
              <a:gd name="connsiteX102" fmla="*/ 958251 w 3898347"/>
              <a:gd name="connsiteY102" fmla="*/ 4244100 h 4270358"/>
              <a:gd name="connsiteX103" fmla="*/ 905785 w 3898347"/>
              <a:gd name="connsiteY103" fmla="*/ 4260845 h 4270358"/>
              <a:gd name="connsiteX104" fmla="*/ 834176 w 3898347"/>
              <a:gd name="connsiteY104" fmla="*/ 4270241 h 4270358"/>
              <a:gd name="connsiteX105" fmla="*/ 778474 w 3898347"/>
              <a:gd name="connsiteY105" fmla="*/ 4235526 h 4270358"/>
              <a:gd name="connsiteX106" fmla="*/ 774418 w 3898347"/>
              <a:gd name="connsiteY106" fmla="*/ 4242583 h 4270358"/>
              <a:gd name="connsiteX107" fmla="*/ 737705 w 3898347"/>
              <a:gd name="connsiteY107" fmla="*/ 4238891 h 4270358"/>
              <a:gd name="connsiteX108" fmla="*/ 627717 w 3898347"/>
              <a:gd name="connsiteY108" fmla="*/ 4207629 h 4270358"/>
              <a:gd name="connsiteX109" fmla="*/ 533391 w 3898347"/>
              <a:gd name="connsiteY109" fmla="*/ 4170035 h 4270358"/>
              <a:gd name="connsiteX110" fmla="*/ 508621 w 3898347"/>
              <a:gd name="connsiteY110" fmla="*/ 4176044 h 4270358"/>
              <a:gd name="connsiteX111" fmla="*/ 467082 w 3898347"/>
              <a:gd name="connsiteY111" fmla="*/ 4185616 h 4270358"/>
              <a:gd name="connsiteX112" fmla="*/ 437646 w 3898347"/>
              <a:gd name="connsiteY112" fmla="*/ 4212658 h 4270358"/>
              <a:gd name="connsiteX113" fmla="*/ 402271 w 3898347"/>
              <a:gd name="connsiteY113" fmla="*/ 4212774 h 4270358"/>
              <a:gd name="connsiteX114" fmla="*/ 391968 w 3898347"/>
              <a:gd name="connsiteY114" fmla="*/ 4187073 h 4270358"/>
              <a:gd name="connsiteX115" fmla="*/ 354806 w 3898347"/>
              <a:gd name="connsiteY115" fmla="*/ 4195545 h 4270358"/>
              <a:gd name="connsiteX116" fmla="*/ 298662 w 3898347"/>
              <a:gd name="connsiteY116" fmla="*/ 4211227 h 4270358"/>
              <a:gd name="connsiteX117" fmla="*/ 265740 w 3898347"/>
              <a:gd name="connsiteY117" fmla="*/ 4213623 h 4270358"/>
              <a:gd name="connsiteX118" fmla="*/ 176403 w 3898347"/>
              <a:gd name="connsiteY118" fmla="*/ 4227393 h 4270358"/>
              <a:gd name="connsiteX119" fmla="*/ 82528 w 3898347"/>
              <a:gd name="connsiteY119" fmla="*/ 4243774 h 4270358"/>
              <a:gd name="connsiteX120" fmla="*/ 19464 w 3898347"/>
              <a:gd name="connsiteY120" fmla="*/ 4256103 h 4270358"/>
              <a:gd name="connsiteX121" fmla="*/ 0 w 3898347"/>
              <a:gd name="connsiteY121" fmla="*/ 4221939 h 4270358"/>
              <a:gd name="connsiteX122" fmla="*/ 0 w 3898347"/>
              <a:gd name="connsiteY122" fmla="*/ 15850 h 4270358"/>
              <a:gd name="connsiteX123" fmla="*/ 3898347 w 3898347"/>
              <a:gd name="connsiteY123" fmla="*/ 0 h 4270358"/>
              <a:gd name="connsiteX0" fmla="*/ 3898347 w 3898347"/>
              <a:gd name="connsiteY0" fmla="*/ 0 h 4270358"/>
              <a:gd name="connsiteX1" fmla="*/ 3898347 w 3898347"/>
              <a:gd name="connsiteY1" fmla="*/ 3834445 h 4270358"/>
              <a:gd name="connsiteX2" fmla="*/ 3892314 w 3898347"/>
              <a:gd name="connsiteY2" fmla="*/ 3832951 h 4270358"/>
              <a:gd name="connsiteX3" fmla="*/ 3851953 w 3898347"/>
              <a:gd name="connsiteY3" fmla="*/ 3802983 h 4270358"/>
              <a:gd name="connsiteX4" fmla="*/ 3836418 w 3898347"/>
              <a:gd name="connsiteY4" fmla="*/ 3811513 h 4270358"/>
              <a:gd name="connsiteX5" fmla="*/ 3833758 w 3898347"/>
              <a:gd name="connsiteY5" fmla="*/ 3813341 h 4270358"/>
              <a:gd name="connsiteX6" fmla="*/ 3822673 w 3898347"/>
              <a:gd name="connsiteY6" fmla="*/ 3812913 h 4270358"/>
              <a:gd name="connsiteX7" fmla="*/ 3820104 w 3898347"/>
              <a:gd name="connsiteY7" fmla="*/ 3822466 h 4270358"/>
              <a:gd name="connsiteX8" fmla="*/ 3803816 w 3898347"/>
              <a:gd name="connsiteY8" fmla="*/ 3828757 h 4270358"/>
              <a:gd name="connsiteX9" fmla="*/ 3729936 w 3898347"/>
              <a:gd name="connsiteY9" fmla="*/ 3815386 h 4270358"/>
              <a:gd name="connsiteX10" fmla="*/ 3726018 w 3898347"/>
              <a:gd name="connsiteY10" fmla="*/ 3815100 h 4270358"/>
              <a:gd name="connsiteX11" fmla="*/ 3725413 w 3898347"/>
              <a:gd name="connsiteY11" fmla="*/ 3814615 h 4270358"/>
              <a:gd name="connsiteX12" fmla="*/ 3713801 w 3898347"/>
              <a:gd name="connsiteY12" fmla="*/ 3811018 h 4270358"/>
              <a:gd name="connsiteX13" fmla="*/ 3709087 w 3898347"/>
              <a:gd name="connsiteY13" fmla="*/ 3813195 h 4270358"/>
              <a:gd name="connsiteX14" fmla="*/ 3698038 w 3898347"/>
              <a:gd name="connsiteY14" fmla="*/ 3806182 h 4270358"/>
              <a:gd name="connsiteX15" fmla="*/ 3662227 w 3898347"/>
              <a:gd name="connsiteY15" fmla="*/ 3807761 h 4270358"/>
              <a:gd name="connsiteX16" fmla="*/ 3659872 w 3898347"/>
              <a:gd name="connsiteY16" fmla="*/ 3805524 h 4270358"/>
              <a:gd name="connsiteX17" fmla="*/ 3643454 w 3898347"/>
              <a:gd name="connsiteY17" fmla="*/ 3794831 h 4270358"/>
              <a:gd name="connsiteX18" fmla="*/ 3624789 w 3898347"/>
              <a:gd name="connsiteY18" fmla="*/ 3803185 h 4270358"/>
              <a:gd name="connsiteX19" fmla="*/ 3602327 w 3898347"/>
              <a:gd name="connsiteY19" fmla="*/ 3794616 h 4270358"/>
              <a:gd name="connsiteX20" fmla="*/ 3596645 w 3898347"/>
              <a:gd name="connsiteY20" fmla="*/ 3797108 h 4270358"/>
              <a:gd name="connsiteX21" fmla="*/ 3574144 w 3898347"/>
              <a:gd name="connsiteY21" fmla="*/ 3795108 h 4270358"/>
              <a:gd name="connsiteX22" fmla="*/ 3562310 w 3898347"/>
              <a:gd name="connsiteY22" fmla="*/ 3787534 h 4270358"/>
              <a:gd name="connsiteX23" fmla="*/ 3551635 w 3898347"/>
              <a:gd name="connsiteY23" fmla="*/ 3797705 h 4270358"/>
              <a:gd name="connsiteX24" fmla="*/ 3542668 w 3898347"/>
              <a:gd name="connsiteY24" fmla="*/ 3803283 h 4270358"/>
              <a:gd name="connsiteX25" fmla="*/ 3533033 w 3898347"/>
              <a:gd name="connsiteY25" fmla="*/ 3799071 h 4270358"/>
              <a:gd name="connsiteX26" fmla="*/ 3521726 w 3898347"/>
              <a:gd name="connsiteY26" fmla="*/ 3804691 h 4270358"/>
              <a:gd name="connsiteX27" fmla="*/ 3520080 w 3898347"/>
              <a:gd name="connsiteY27" fmla="*/ 3805210 h 4270358"/>
              <a:gd name="connsiteX28" fmla="*/ 3508491 w 3898347"/>
              <a:gd name="connsiteY28" fmla="*/ 3797398 h 4270358"/>
              <a:gd name="connsiteX29" fmla="*/ 3503787 w 3898347"/>
              <a:gd name="connsiteY29" fmla="*/ 3797787 h 4270358"/>
              <a:gd name="connsiteX30" fmla="*/ 3492165 w 3898347"/>
              <a:gd name="connsiteY30" fmla="*/ 3799887 h 4270358"/>
              <a:gd name="connsiteX31" fmla="*/ 3472233 w 3898347"/>
              <a:gd name="connsiteY31" fmla="*/ 3805682 h 4270358"/>
              <a:gd name="connsiteX32" fmla="*/ 3465921 w 3898347"/>
              <a:gd name="connsiteY32" fmla="*/ 3805814 h 4270358"/>
              <a:gd name="connsiteX33" fmla="*/ 3455541 w 3898347"/>
              <a:gd name="connsiteY33" fmla="*/ 3815505 h 4270358"/>
              <a:gd name="connsiteX34" fmla="*/ 3429027 w 3898347"/>
              <a:gd name="connsiteY34" fmla="*/ 3816906 h 4270358"/>
              <a:gd name="connsiteX35" fmla="*/ 3369507 w 3898347"/>
              <a:gd name="connsiteY35" fmla="*/ 3825563 h 4270358"/>
              <a:gd name="connsiteX36" fmla="*/ 3324491 w 3898347"/>
              <a:gd name="connsiteY36" fmla="*/ 3832006 h 4270358"/>
              <a:gd name="connsiteX37" fmla="*/ 3244235 w 3898347"/>
              <a:gd name="connsiteY37" fmla="*/ 3834376 h 4270358"/>
              <a:gd name="connsiteX38" fmla="*/ 3226507 w 3898347"/>
              <a:gd name="connsiteY38" fmla="*/ 3820131 h 4270358"/>
              <a:gd name="connsiteX39" fmla="*/ 3191688 w 3898347"/>
              <a:gd name="connsiteY39" fmla="*/ 3837359 h 4270358"/>
              <a:gd name="connsiteX40" fmla="*/ 3153779 w 3898347"/>
              <a:gd name="connsiteY40" fmla="*/ 3848439 h 4270358"/>
              <a:gd name="connsiteX41" fmla="*/ 3090188 w 3898347"/>
              <a:gd name="connsiteY41" fmla="*/ 3855036 h 4270358"/>
              <a:gd name="connsiteX42" fmla="*/ 3031422 w 3898347"/>
              <a:gd name="connsiteY42" fmla="*/ 3858298 h 4270358"/>
              <a:gd name="connsiteX43" fmla="*/ 2996288 w 3898347"/>
              <a:gd name="connsiteY43" fmla="*/ 3860020 h 4270358"/>
              <a:gd name="connsiteX44" fmla="*/ 2901661 w 3898347"/>
              <a:gd name="connsiteY44" fmla="*/ 3882243 h 4270358"/>
              <a:gd name="connsiteX45" fmla="*/ 2782141 w 3898347"/>
              <a:gd name="connsiteY45" fmla="*/ 3932983 h 4270358"/>
              <a:gd name="connsiteX46" fmla="*/ 2749597 w 3898347"/>
              <a:gd name="connsiteY46" fmla="*/ 3956746 h 4270358"/>
              <a:gd name="connsiteX47" fmla="*/ 2730493 w 3898347"/>
              <a:gd name="connsiteY47" fmla="*/ 3955236 h 4270358"/>
              <a:gd name="connsiteX48" fmla="*/ 2707507 w 3898347"/>
              <a:gd name="connsiteY48" fmla="*/ 3947771 h 4270358"/>
              <a:gd name="connsiteX49" fmla="*/ 2701937 w 3898347"/>
              <a:gd name="connsiteY49" fmla="*/ 3950565 h 4270358"/>
              <a:gd name="connsiteX50" fmla="*/ 2679435 w 3898347"/>
              <a:gd name="connsiteY50" fmla="*/ 3949768 h 4270358"/>
              <a:gd name="connsiteX51" fmla="*/ 2667352 w 3898347"/>
              <a:gd name="connsiteY51" fmla="*/ 3942821 h 4270358"/>
              <a:gd name="connsiteX52" fmla="*/ 2657096 w 3898347"/>
              <a:gd name="connsiteY52" fmla="*/ 3953571 h 4270358"/>
              <a:gd name="connsiteX53" fmla="*/ 2655161 w 3898347"/>
              <a:gd name="connsiteY53" fmla="*/ 3962216 h 4270358"/>
              <a:gd name="connsiteX54" fmla="*/ 2638604 w 3898347"/>
              <a:gd name="connsiteY54" fmla="*/ 3955936 h 4270358"/>
              <a:gd name="connsiteX55" fmla="*/ 2626185 w 3898347"/>
              <a:gd name="connsiteY55" fmla="*/ 3962937 h 4270358"/>
              <a:gd name="connsiteX56" fmla="*/ 2614077 w 3898347"/>
              <a:gd name="connsiteY56" fmla="*/ 3955576 h 4270358"/>
              <a:gd name="connsiteX57" fmla="*/ 2609403 w 3898347"/>
              <a:gd name="connsiteY57" fmla="*/ 3956215 h 4270358"/>
              <a:gd name="connsiteX58" fmla="*/ 2597896 w 3898347"/>
              <a:gd name="connsiteY58" fmla="*/ 3958939 h 4270358"/>
              <a:gd name="connsiteX59" fmla="*/ 2578251 w 3898347"/>
              <a:gd name="connsiteY59" fmla="*/ 3965812 h 4270358"/>
              <a:gd name="connsiteX60" fmla="*/ 2571961 w 3898347"/>
              <a:gd name="connsiteY60" fmla="*/ 3966278 h 4270358"/>
              <a:gd name="connsiteX61" fmla="*/ 2559399 w 3898347"/>
              <a:gd name="connsiteY61" fmla="*/ 3979193 h 4270358"/>
              <a:gd name="connsiteX62" fmla="*/ 2533560 w 3898347"/>
              <a:gd name="connsiteY62" fmla="*/ 3988160 h 4270358"/>
              <a:gd name="connsiteX63" fmla="*/ 2515299 w 3898347"/>
              <a:gd name="connsiteY63" fmla="*/ 4016867 h 4270358"/>
              <a:gd name="connsiteX64" fmla="*/ 2513423 w 3898347"/>
              <a:gd name="connsiteY64" fmla="*/ 4018759 h 4270358"/>
              <a:gd name="connsiteX65" fmla="*/ 2482991 w 3898347"/>
              <a:gd name="connsiteY65" fmla="*/ 4012935 h 4270358"/>
              <a:gd name="connsiteX66" fmla="*/ 2446940 w 3898347"/>
              <a:gd name="connsiteY66" fmla="*/ 4021172 h 4270358"/>
              <a:gd name="connsiteX67" fmla="*/ 2404883 w 3898347"/>
              <a:gd name="connsiteY67" fmla="*/ 4024808 h 4270358"/>
              <a:gd name="connsiteX68" fmla="*/ 2373894 w 3898347"/>
              <a:gd name="connsiteY68" fmla="*/ 4023827 h 4270358"/>
              <a:gd name="connsiteX69" fmla="*/ 2297080 w 3898347"/>
              <a:gd name="connsiteY69" fmla="*/ 4040841 h 4270358"/>
              <a:gd name="connsiteX70" fmla="*/ 2170615 w 3898347"/>
              <a:gd name="connsiteY70" fmla="*/ 4077196 h 4270358"/>
              <a:gd name="connsiteX71" fmla="*/ 2143580 w 3898347"/>
              <a:gd name="connsiteY71" fmla="*/ 4083102 h 4270358"/>
              <a:gd name="connsiteX72" fmla="*/ 2119893 w 3898347"/>
              <a:gd name="connsiteY72" fmla="*/ 4080874 h 4270358"/>
              <a:gd name="connsiteX73" fmla="*/ 2114008 w 3898347"/>
              <a:gd name="connsiteY73" fmla="*/ 4073996 h 4270358"/>
              <a:gd name="connsiteX74" fmla="*/ 2099067 w 3898347"/>
              <a:gd name="connsiteY74" fmla="*/ 4076068 h 4270358"/>
              <a:gd name="connsiteX75" fmla="*/ 2095000 w 3898347"/>
              <a:gd name="connsiteY75" fmla="*/ 4075096 h 4270358"/>
              <a:gd name="connsiteX76" fmla="*/ 2071767 w 3898347"/>
              <a:gd name="connsiteY76" fmla="*/ 4071044 h 4270358"/>
              <a:gd name="connsiteX77" fmla="*/ 2024486 w 3898347"/>
              <a:gd name="connsiteY77" fmla="*/ 4100276 h 4270358"/>
              <a:gd name="connsiteX78" fmla="*/ 1964411 w 3898347"/>
              <a:gd name="connsiteY78" fmla="*/ 4105069 h 4270358"/>
              <a:gd name="connsiteX79" fmla="*/ 1739945 w 3898347"/>
              <a:gd name="connsiteY79" fmla="*/ 4171795 h 4270358"/>
              <a:gd name="connsiteX80" fmla="*/ 1610556 w 3898347"/>
              <a:gd name="connsiteY80" fmla="*/ 4167701 h 4270358"/>
              <a:gd name="connsiteX81" fmla="*/ 1553623 w 3898347"/>
              <a:gd name="connsiteY81" fmla="*/ 4236045 h 4270358"/>
              <a:gd name="connsiteX82" fmla="*/ 1548640 w 3898347"/>
              <a:gd name="connsiteY82" fmla="*/ 4238297 h 4270358"/>
              <a:gd name="connsiteX83" fmla="*/ 1530136 w 3898347"/>
              <a:gd name="connsiteY83" fmla="*/ 4227121 h 4270358"/>
              <a:gd name="connsiteX84" fmla="*/ 1508787 w 3898347"/>
              <a:gd name="connsiteY84" fmla="*/ 4234213 h 4270358"/>
              <a:gd name="connsiteX85" fmla="*/ 1488914 w 3898347"/>
              <a:gd name="connsiteY85" fmla="*/ 4241772 h 4270358"/>
              <a:gd name="connsiteX86" fmla="*/ 1488999 w 3898347"/>
              <a:gd name="connsiteY86" fmla="*/ 4251186 h 4270358"/>
              <a:gd name="connsiteX87" fmla="*/ 1475364 w 3898347"/>
              <a:gd name="connsiteY87" fmla="*/ 4248364 h 4270358"/>
              <a:gd name="connsiteX88" fmla="*/ 1457275 w 3898347"/>
              <a:gd name="connsiteY88" fmla="*/ 4252863 h 4270358"/>
              <a:gd name="connsiteX89" fmla="*/ 1448085 w 3898347"/>
              <a:gd name="connsiteY89" fmla="*/ 4248391 h 4270358"/>
              <a:gd name="connsiteX90" fmla="*/ 1315306 w 3898347"/>
              <a:gd name="connsiteY90" fmla="*/ 4237004 h 4270358"/>
              <a:gd name="connsiteX91" fmla="*/ 1272434 w 3898347"/>
              <a:gd name="connsiteY91" fmla="*/ 4244958 h 4270358"/>
              <a:gd name="connsiteX92" fmla="*/ 1231567 w 3898347"/>
              <a:gd name="connsiteY92" fmla="*/ 4219356 h 4270358"/>
              <a:gd name="connsiteX93" fmla="*/ 1216643 w 3898347"/>
              <a:gd name="connsiteY93" fmla="*/ 4229828 h 4270358"/>
              <a:gd name="connsiteX94" fmla="*/ 1214101 w 3898347"/>
              <a:gd name="connsiteY94" fmla="*/ 4231991 h 4270358"/>
              <a:gd name="connsiteX95" fmla="*/ 1203193 w 3898347"/>
              <a:gd name="connsiteY95" fmla="*/ 4232867 h 4270358"/>
              <a:gd name="connsiteX96" fmla="*/ 1201049 w 3898347"/>
              <a:gd name="connsiteY96" fmla="*/ 4242842 h 4270358"/>
              <a:gd name="connsiteX97" fmla="*/ 1185298 w 3898347"/>
              <a:gd name="connsiteY97" fmla="*/ 4251133 h 4270358"/>
              <a:gd name="connsiteX98" fmla="*/ 1164955 w 3898347"/>
              <a:gd name="connsiteY98" fmla="*/ 4250027 h 4270358"/>
              <a:gd name="connsiteX99" fmla="*/ 1067357 w 3898347"/>
              <a:gd name="connsiteY99" fmla="*/ 4233908 h 4270358"/>
              <a:gd name="connsiteX100" fmla="*/ 1009492 w 3898347"/>
              <a:gd name="connsiteY100" fmla="*/ 4230455 h 4270358"/>
              <a:gd name="connsiteX101" fmla="*/ 988345 w 3898347"/>
              <a:gd name="connsiteY101" fmla="*/ 4238880 h 4270358"/>
              <a:gd name="connsiteX102" fmla="*/ 958251 w 3898347"/>
              <a:gd name="connsiteY102" fmla="*/ 4244100 h 4270358"/>
              <a:gd name="connsiteX103" fmla="*/ 905785 w 3898347"/>
              <a:gd name="connsiteY103" fmla="*/ 4260845 h 4270358"/>
              <a:gd name="connsiteX104" fmla="*/ 834176 w 3898347"/>
              <a:gd name="connsiteY104" fmla="*/ 4270241 h 4270358"/>
              <a:gd name="connsiteX105" fmla="*/ 778474 w 3898347"/>
              <a:gd name="connsiteY105" fmla="*/ 4235526 h 4270358"/>
              <a:gd name="connsiteX106" fmla="*/ 774418 w 3898347"/>
              <a:gd name="connsiteY106" fmla="*/ 4242583 h 4270358"/>
              <a:gd name="connsiteX107" fmla="*/ 737705 w 3898347"/>
              <a:gd name="connsiteY107" fmla="*/ 4238891 h 4270358"/>
              <a:gd name="connsiteX108" fmla="*/ 627717 w 3898347"/>
              <a:gd name="connsiteY108" fmla="*/ 4207629 h 4270358"/>
              <a:gd name="connsiteX109" fmla="*/ 533391 w 3898347"/>
              <a:gd name="connsiteY109" fmla="*/ 4170035 h 4270358"/>
              <a:gd name="connsiteX110" fmla="*/ 508621 w 3898347"/>
              <a:gd name="connsiteY110" fmla="*/ 4176044 h 4270358"/>
              <a:gd name="connsiteX111" fmla="*/ 467082 w 3898347"/>
              <a:gd name="connsiteY111" fmla="*/ 4185616 h 4270358"/>
              <a:gd name="connsiteX112" fmla="*/ 437646 w 3898347"/>
              <a:gd name="connsiteY112" fmla="*/ 4212658 h 4270358"/>
              <a:gd name="connsiteX113" fmla="*/ 402271 w 3898347"/>
              <a:gd name="connsiteY113" fmla="*/ 4212774 h 4270358"/>
              <a:gd name="connsiteX114" fmla="*/ 391968 w 3898347"/>
              <a:gd name="connsiteY114" fmla="*/ 4187073 h 4270358"/>
              <a:gd name="connsiteX115" fmla="*/ 354806 w 3898347"/>
              <a:gd name="connsiteY115" fmla="*/ 4195545 h 4270358"/>
              <a:gd name="connsiteX116" fmla="*/ 298662 w 3898347"/>
              <a:gd name="connsiteY116" fmla="*/ 4211227 h 4270358"/>
              <a:gd name="connsiteX117" fmla="*/ 265740 w 3898347"/>
              <a:gd name="connsiteY117" fmla="*/ 4213623 h 4270358"/>
              <a:gd name="connsiteX118" fmla="*/ 176403 w 3898347"/>
              <a:gd name="connsiteY118" fmla="*/ 4227393 h 4270358"/>
              <a:gd name="connsiteX119" fmla="*/ 82528 w 3898347"/>
              <a:gd name="connsiteY119" fmla="*/ 4243774 h 4270358"/>
              <a:gd name="connsiteX120" fmla="*/ 19464 w 3898347"/>
              <a:gd name="connsiteY120" fmla="*/ 4256103 h 4270358"/>
              <a:gd name="connsiteX121" fmla="*/ 0 w 3898347"/>
              <a:gd name="connsiteY121" fmla="*/ 4221939 h 4270358"/>
              <a:gd name="connsiteX122" fmla="*/ 0 w 3898347"/>
              <a:gd name="connsiteY122" fmla="*/ 15850 h 4270358"/>
              <a:gd name="connsiteX123" fmla="*/ 3898347 w 3898347"/>
              <a:gd name="connsiteY123" fmla="*/ 0 h 4270358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10556 w 3898347"/>
              <a:gd name="connsiteY80" fmla="*/ 4167701 h 4260845"/>
              <a:gd name="connsiteX81" fmla="*/ 1553623 w 3898347"/>
              <a:gd name="connsiteY81" fmla="*/ 4236045 h 4260845"/>
              <a:gd name="connsiteX82" fmla="*/ 1548640 w 3898347"/>
              <a:gd name="connsiteY82" fmla="*/ 4238297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33391 w 3898347"/>
              <a:gd name="connsiteY109" fmla="*/ 4170035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54806 w 3898347"/>
              <a:gd name="connsiteY115" fmla="*/ 4195545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10556 w 3898347"/>
              <a:gd name="connsiteY80" fmla="*/ 4167701 h 4260845"/>
              <a:gd name="connsiteX81" fmla="*/ 1553623 w 3898347"/>
              <a:gd name="connsiteY81" fmla="*/ 4236045 h 4260845"/>
              <a:gd name="connsiteX82" fmla="*/ 1548640 w 3898347"/>
              <a:gd name="connsiteY82" fmla="*/ 4238297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54806 w 3898347"/>
              <a:gd name="connsiteY115" fmla="*/ 4195545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10556 w 3898347"/>
              <a:gd name="connsiteY80" fmla="*/ 4167701 h 4260845"/>
              <a:gd name="connsiteX81" fmla="*/ 1553623 w 3898347"/>
              <a:gd name="connsiteY81" fmla="*/ 4236045 h 4260845"/>
              <a:gd name="connsiteX82" fmla="*/ 1548640 w 3898347"/>
              <a:gd name="connsiteY82" fmla="*/ 4238297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10556 w 3898347"/>
              <a:gd name="connsiteY80" fmla="*/ 4167701 h 4260845"/>
              <a:gd name="connsiteX81" fmla="*/ 1553623 w 3898347"/>
              <a:gd name="connsiteY81" fmla="*/ 4236045 h 4260845"/>
              <a:gd name="connsiteX82" fmla="*/ 1548640 w 3898347"/>
              <a:gd name="connsiteY82" fmla="*/ 4238297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91255"/>
              <a:gd name="connsiteX1" fmla="*/ 3898347 w 3898347"/>
              <a:gd name="connsiteY1" fmla="*/ 3834445 h 4291255"/>
              <a:gd name="connsiteX2" fmla="*/ 3892314 w 3898347"/>
              <a:gd name="connsiteY2" fmla="*/ 3832951 h 4291255"/>
              <a:gd name="connsiteX3" fmla="*/ 3851953 w 3898347"/>
              <a:gd name="connsiteY3" fmla="*/ 3802983 h 4291255"/>
              <a:gd name="connsiteX4" fmla="*/ 3836418 w 3898347"/>
              <a:gd name="connsiteY4" fmla="*/ 3811513 h 4291255"/>
              <a:gd name="connsiteX5" fmla="*/ 3833758 w 3898347"/>
              <a:gd name="connsiteY5" fmla="*/ 3813341 h 4291255"/>
              <a:gd name="connsiteX6" fmla="*/ 3822673 w 3898347"/>
              <a:gd name="connsiteY6" fmla="*/ 3812913 h 4291255"/>
              <a:gd name="connsiteX7" fmla="*/ 3820104 w 3898347"/>
              <a:gd name="connsiteY7" fmla="*/ 3822466 h 4291255"/>
              <a:gd name="connsiteX8" fmla="*/ 3803816 w 3898347"/>
              <a:gd name="connsiteY8" fmla="*/ 3828757 h 4291255"/>
              <a:gd name="connsiteX9" fmla="*/ 3729936 w 3898347"/>
              <a:gd name="connsiteY9" fmla="*/ 3815386 h 4291255"/>
              <a:gd name="connsiteX10" fmla="*/ 3726018 w 3898347"/>
              <a:gd name="connsiteY10" fmla="*/ 3815100 h 4291255"/>
              <a:gd name="connsiteX11" fmla="*/ 3725413 w 3898347"/>
              <a:gd name="connsiteY11" fmla="*/ 3814615 h 4291255"/>
              <a:gd name="connsiteX12" fmla="*/ 3713801 w 3898347"/>
              <a:gd name="connsiteY12" fmla="*/ 3811018 h 4291255"/>
              <a:gd name="connsiteX13" fmla="*/ 3709087 w 3898347"/>
              <a:gd name="connsiteY13" fmla="*/ 3813195 h 4291255"/>
              <a:gd name="connsiteX14" fmla="*/ 3698038 w 3898347"/>
              <a:gd name="connsiteY14" fmla="*/ 3806182 h 4291255"/>
              <a:gd name="connsiteX15" fmla="*/ 3662227 w 3898347"/>
              <a:gd name="connsiteY15" fmla="*/ 3807761 h 4291255"/>
              <a:gd name="connsiteX16" fmla="*/ 3659872 w 3898347"/>
              <a:gd name="connsiteY16" fmla="*/ 3805524 h 4291255"/>
              <a:gd name="connsiteX17" fmla="*/ 3643454 w 3898347"/>
              <a:gd name="connsiteY17" fmla="*/ 3794831 h 4291255"/>
              <a:gd name="connsiteX18" fmla="*/ 3624789 w 3898347"/>
              <a:gd name="connsiteY18" fmla="*/ 3803185 h 4291255"/>
              <a:gd name="connsiteX19" fmla="*/ 3602327 w 3898347"/>
              <a:gd name="connsiteY19" fmla="*/ 3794616 h 4291255"/>
              <a:gd name="connsiteX20" fmla="*/ 3596645 w 3898347"/>
              <a:gd name="connsiteY20" fmla="*/ 3797108 h 4291255"/>
              <a:gd name="connsiteX21" fmla="*/ 3574144 w 3898347"/>
              <a:gd name="connsiteY21" fmla="*/ 3795108 h 4291255"/>
              <a:gd name="connsiteX22" fmla="*/ 3562310 w 3898347"/>
              <a:gd name="connsiteY22" fmla="*/ 3787534 h 4291255"/>
              <a:gd name="connsiteX23" fmla="*/ 3551635 w 3898347"/>
              <a:gd name="connsiteY23" fmla="*/ 3797705 h 4291255"/>
              <a:gd name="connsiteX24" fmla="*/ 3542668 w 3898347"/>
              <a:gd name="connsiteY24" fmla="*/ 3803283 h 4291255"/>
              <a:gd name="connsiteX25" fmla="*/ 3533033 w 3898347"/>
              <a:gd name="connsiteY25" fmla="*/ 3799071 h 4291255"/>
              <a:gd name="connsiteX26" fmla="*/ 3521726 w 3898347"/>
              <a:gd name="connsiteY26" fmla="*/ 3804691 h 4291255"/>
              <a:gd name="connsiteX27" fmla="*/ 3520080 w 3898347"/>
              <a:gd name="connsiteY27" fmla="*/ 3805210 h 4291255"/>
              <a:gd name="connsiteX28" fmla="*/ 3508491 w 3898347"/>
              <a:gd name="connsiteY28" fmla="*/ 3797398 h 4291255"/>
              <a:gd name="connsiteX29" fmla="*/ 3503787 w 3898347"/>
              <a:gd name="connsiteY29" fmla="*/ 3797787 h 4291255"/>
              <a:gd name="connsiteX30" fmla="*/ 3492165 w 3898347"/>
              <a:gd name="connsiteY30" fmla="*/ 3799887 h 4291255"/>
              <a:gd name="connsiteX31" fmla="*/ 3472233 w 3898347"/>
              <a:gd name="connsiteY31" fmla="*/ 3805682 h 4291255"/>
              <a:gd name="connsiteX32" fmla="*/ 3465921 w 3898347"/>
              <a:gd name="connsiteY32" fmla="*/ 3805814 h 4291255"/>
              <a:gd name="connsiteX33" fmla="*/ 3455541 w 3898347"/>
              <a:gd name="connsiteY33" fmla="*/ 3815505 h 4291255"/>
              <a:gd name="connsiteX34" fmla="*/ 3429027 w 3898347"/>
              <a:gd name="connsiteY34" fmla="*/ 3816906 h 4291255"/>
              <a:gd name="connsiteX35" fmla="*/ 3369507 w 3898347"/>
              <a:gd name="connsiteY35" fmla="*/ 3825563 h 4291255"/>
              <a:gd name="connsiteX36" fmla="*/ 3324491 w 3898347"/>
              <a:gd name="connsiteY36" fmla="*/ 3832006 h 4291255"/>
              <a:gd name="connsiteX37" fmla="*/ 3244235 w 3898347"/>
              <a:gd name="connsiteY37" fmla="*/ 3834376 h 4291255"/>
              <a:gd name="connsiteX38" fmla="*/ 3226507 w 3898347"/>
              <a:gd name="connsiteY38" fmla="*/ 3820131 h 4291255"/>
              <a:gd name="connsiteX39" fmla="*/ 3191688 w 3898347"/>
              <a:gd name="connsiteY39" fmla="*/ 3837359 h 4291255"/>
              <a:gd name="connsiteX40" fmla="*/ 3153779 w 3898347"/>
              <a:gd name="connsiteY40" fmla="*/ 3848439 h 4291255"/>
              <a:gd name="connsiteX41" fmla="*/ 3090188 w 3898347"/>
              <a:gd name="connsiteY41" fmla="*/ 3855036 h 4291255"/>
              <a:gd name="connsiteX42" fmla="*/ 3031422 w 3898347"/>
              <a:gd name="connsiteY42" fmla="*/ 3858298 h 4291255"/>
              <a:gd name="connsiteX43" fmla="*/ 2996288 w 3898347"/>
              <a:gd name="connsiteY43" fmla="*/ 3860020 h 4291255"/>
              <a:gd name="connsiteX44" fmla="*/ 2901661 w 3898347"/>
              <a:gd name="connsiteY44" fmla="*/ 3882243 h 4291255"/>
              <a:gd name="connsiteX45" fmla="*/ 2782141 w 3898347"/>
              <a:gd name="connsiteY45" fmla="*/ 3932983 h 4291255"/>
              <a:gd name="connsiteX46" fmla="*/ 2749597 w 3898347"/>
              <a:gd name="connsiteY46" fmla="*/ 3956746 h 4291255"/>
              <a:gd name="connsiteX47" fmla="*/ 2730493 w 3898347"/>
              <a:gd name="connsiteY47" fmla="*/ 3955236 h 4291255"/>
              <a:gd name="connsiteX48" fmla="*/ 2707507 w 3898347"/>
              <a:gd name="connsiteY48" fmla="*/ 3947771 h 4291255"/>
              <a:gd name="connsiteX49" fmla="*/ 2701937 w 3898347"/>
              <a:gd name="connsiteY49" fmla="*/ 3950565 h 4291255"/>
              <a:gd name="connsiteX50" fmla="*/ 2679435 w 3898347"/>
              <a:gd name="connsiteY50" fmla="*/ 3949768 h 4291255"/>
              <a:gd name="connsiteX51" fmla="*/ 2667352 w 3898347"/>
              <a:gd name="connsiteY51" fmla="*/ 3942821 h 4291255"/>
              <a:gd name="connsiteX52" fmla="*/ 2657096 w 3898347"/>
              <a:gd name="connsiteY52" fmla="*/ 3953571 h 4291255"/>
              <a:gd name="connsiteX53" fmla="*/ 2655161 w 3898347"/>
              <a:gd name="connsiteY53" fmla="*/ 3962216 h 4291255"/>
              <a:gd name="connsiteX54" fmla="*/ 2638604 w 3898347"/>
              <a:gd name="connsiteY54" fmla="*/ 3955936 h 4291255"/>
              <a:gd name="connsiteX55" fmla="*/ 2626185 w 3898347"/>
              <a:gd name="connsiteY55" fmla="*/ 3962937 h 4291255"/>
              <a:gd name="connsiteX56" fmla="*/ 2614077 w 3898347"/>
              <a:gd name="connsiteY56" fmla="*/ 3955576 h 4291255"/>
              <a:gd name="connsiteX57" fmla="*/ 2609403 w 3898347"/>
              <a:gd name="connsiteY57" fmla="*/ 3956215 h 4291255"/>
              <a:gd name="connsiteX58" fmla="*/ 2597896 w 3898347"/>
              <a:gd name="connsiteY58" fmla="*/ 3958939 h 4291255"/>
              <a:gd name="connsiteX59" fmla="*/ 2578251 w 3898347"/>
              <a:gd name="connsiteY59" fmla="*/ 3965812 h 4291255"/>
              <a:gd name="connsiteX60" fmla="*/ 2571961 w 3898347"/>
              <a:gd name="connsiteY60" fmla="*/ 3966278 h 4291255"/>
              <a:gd name="connsiteX61" fmla="*/ 2559399 w 3898347"/>
              <a:gd name="connsiteY61" fmla="*/ 3979193 h 4291255"/>
              <a:gd name="connsiteX62" fmla="*/ 2533560 w 3898347"/>
              <a:gd name="connsiteY62" fmla="*/ 3988160 h 4291255"/>
              <a:gd name="connsiteX63" fmla="*/ 2515299 w 3898347"/>
              <a:gd name="connsiteY63" fmla="*/ 4016867 h 4291255"/>
              <a:gd name="connsiteX64" fmla="*/ 2513423 w 3898347"/>
              <a:gd name="connsiteY64" fmla="*/ 4018759 h 4291255"/>
              <a:gd name="connsiteX65" fmla="*/ 2482991 w 3898347"/>
              <a:gd name="connsiteY65" fmla="*/ 4012935 h 4291255"/>
              <a:gd name="connsiteX66" fmla="*/ 2446940 w 3898347"/>
              <a:gd name="connsiteY66" fmla="*/ 4021172 h 4291255"/>
              <a:gd name="connsiteX67" fmla="*/ 2404883 w 3898347"/>
              <a:gd name="connsiteY67" fmla="*/ 4024808 h 4291255"/>
              <a:gd name="connsiteX68" fmla="*/ 2373894 w 3898347"/>
              <a:gd name="connsiteY68" fmla="*/ 4023827 h 4291255"/>
              <a:gd name="connsiteX69" fmla="*/ 2297080 w 3898347"/>
              <a:gd name="connsiteY69" fmla="*/ 4040841 h 4291255"/>
              <a:gd name="connsiteX70" fmla="*/ 2170615 w 3898347"/>
              <a:gd name="connsiteY70" fmla="*/ 4077196 h 4291255"/>
              <a:gd name="connsiteX71" fmla="*/ 2143580 w 3898347"/>
              <a:gd name="connsiteY71" fmla="*/ 4083102 h 4291255"/>
              <a:gd name="connsiteX72" fmla="*/ 2119893 w 3898347"/>
              <a:gd name="connsiteY72" fmla="*/ 4080874 h 4291255"/>
              <a:gd name="connsiteX73" fmla="*/ 2114008 w 3898347"/>
              <a:gd name="connsiteY73" fmla="*/ 4073996 h 4291255"/>
              <a:gd name="connsiteX74" fmla="*/ 2099067 w 3898347"/>
              <a:gd name="connsiteY74" fmla="*/ 4076068 h 4291255"/>
              <a:gd name="connsiteX75" fmla="*/ 2095000 w 3898347"/>
              <a:gd name="connsiteY75" fmla="*/ 4075096 h 4291255"/>
              <a:gd name="connsiteX76" fmla="*/ 2071767 w 3898347"/>
              <a:gd name="connsiteY76" fmla="*/ 4071044 h 4291255"/>
              <a:gd name="connsiteX77" fmla="*/ 2024486 w 3898347"/>
              <a:gd name="connsiteY77" fmla="*/ 4100276 h 4291255"/>
              <a:gd name="connsiteX78" fmla="*/ 1964411 w 3898347"/>
              <a:gd name="connsiteY78" fmla="*/ 4105069 h 4291255"/>
              <a:gd name="connsiteX79" fmla="*/ 1739945 w 3898347"/>
              <a:gd name="connsiteY79" fmla="*/ 4171795 h 4291255"/>
              <a:gd name="connsiteX80" fmla="*/ 1610556 w 3898347"/>
              <a:gd name="connsiteY80" fmla="*/ 4167701 h 4291255"/>
              <a:gd name="connsiteX81" fmla="*/ 1553623 w 3898347"/>
              <a:gd name="connsiteY81" fmla="*/ 4236045 h 4291255"/>
              <a:gd name="connsiteX82" fmla="*/ 1538049 w 3898347"/>
              <a:gd name="connsiteY82" fmla="*/ 4291255 h 4291255"/>
              <a:gd name="connsiteX83" fmla="*/ 1530136 w 3898347"/>
              <a:gd name="connsiteY83" fmla="*/ 4227121 h 4291255"/>
              <a:gd name="connsiteX84" fmla="*/ 1508787 w 3898347"/>
              <a:gd name="connsiteY84" fmla="*/ 4234213 h 4291255"/>
              <a:gd name="connsiteX85" fmla="*/ 1488914 w 3898347"/>
              <a:gd name="connsiteY85" fmla="*/ 4241772 h 4291255"/>
              <a:gd name="connsiteX86" fmla="*/ 1488999 w 3898347"/>
              <a:gd name="connsiteY86" fmla="*/ 4251186 h 4291255"/>
              <a:gd name="connsiteX87" fmla="*/ 1475364 w 3898347"/>
              <a:gd name="connsiteY87" fmla="*/ 4248364 h 4291255"/>
              <a:gd name="connsiteX88" fmla="*/ 1457275 w 3898347"/>
              <a:gd name="connsiteY88" fmla="*/ 4252863 h 4291255"/>
              <a:gd name="connsiteX89" fmla="*/ 1448085 w 3898347"/>
              <a:gd name="connsiteY89" fmla="*/ 4248391 h 4291255"/>
              <a:gd name="connsiteX90" fmla="*/ 1315306 w 3898347"/>
              <a:gd name="connsiteY90" fmla="*/ 4237004 h 4291255"/>
              <a:gd name="connsiteX91" fmla="*/ 1272434 w 3898347"/>
              <a:gd name="connsiteY91" fmla="*/ 4244958 h 4291255"/>
              <a:gd name="connsiteX92" fmla="*/ 1231567 w 3898347"/>
              <a:gd name="connsiteY92" fmla="*/ 4219356 h 4291255"/>
              <a:gd name="connsiteX93" fmla="*/ 1216643 w 3898347"/>
              <a:gd name="connsiteY93" fmla="*/ 4229828 h 4291255"/>
              <a:gd name="connsiteX94" fmla="*/ 1214101 w 3898347"/>
              <a:gd name="connsiteY94" fmla="*/ 4231991 h 4291255"/>
              <a:gd name="connsiteX95" fmla="*/ 1203193 w 3898347"/>
              <a:gd name="connsiteY95" fmla="*/ 4232867 h 4291255"/>
              <a:gd name="connsiteX96" fmla="*/ 1201049 w 3898347"/>
              <a:gd name="connsiteY96" fmla="*/ 4242842 h 4291255"/>
              <a:gd name="connsiteX97" fmla="*/ 1185298 w 3898347"/>
              <a:gd name="connsiteY97" fmla="*/ 4251133 h 4291255"/>
              <a:gd name="connsiteX98" fmla="*/ 1164955 w 3898347"/>
              <a:gd name="connsiteY98" fmla="*/ 4250027 h 4291255"/>
              <a:gd name="connsiteX99" fmla="*/ 1067357 w 3898347"/>
              <a:gd name="connsiteY99" fmla="*/ 4233908 h 4291255"/>
              <a:gd name="connsiteX100" fmla="*/ 1009492 w 3898347"/>
              <a:gd name="connsiteY100" fmla="*/ 4230455 h 4291255"/>
              <a:gd name="connsiteX101" fmla="*/ 988345 w 3898347"/>
              <a:gd name="connsiteY101" fmla="*/ 4238880 h 4291255"/>
              <a:gd name="connsiteX102" fmla="*/ 958251 w 3898347"/>
              <a:gd name="connsiteY102" fmla="*/ 4244100 h 4291255"/>
              <a:gd name="connsiteX103" fmla="*/ 905785 w 3898347"/>
              <a:gd name="connsiteY103" fmla="*/ 4260845 h 4291255"/>
              <a:gd name="connsiteX104" fmla="*/ 837706 w 3898347"/>
              <a:gd name="connsiteY104" fmla="*/ 4245528 h 4291255"/>
              <a:gd name="connsiteX105" fmla="*/ 778474 w 3898347"/>
              <a:gd name="connsiteY105" fmla="*/ 4235526 h 4291255"/>
              <a:gd name="connsiteX106" fmla="*/ 774418 w 3898347"/>
              <a:gd name="connsiteY106" fmla="*/ 4242583 h 4291255"/>
              <a:gd name="connsiteX107" fmla="*/ 737705 w 3898347"/>
              <a:gd name="connsiteY107" fmla="*/ 4238891 h 4291255"/>
              <a:gd name="connsiteX108" fmla="*/ 627717 w 3898347"/>
              <a:gd name="connsiteY108" fmla="*/ 4207629 h 4291255"/>
              <a:gd name="connsiteX109" fmla="*/ 551044 w 3898347"/>
              <a:gd name="connsiteY109" fmla="*/ 4180627 h 4291255"/>
              <a:gd name="connsiteX110" fmla="*/ 508621 w 3898347"/>
              <a:gd name="connsiteY110" fmla="*/ 4176044 h 4291255"/>
              <a:gd name="connsiteX111" fmla="*/ 467082 w 3898347"/>
              <a:gd name="connsiteY111" fmla="*/ 4185616 h 4291255"/>
              <a:gd name="connsiteX112" fmla="*/ 437646 w 3898347"/>
              <a:gd name="connsiteY112" fmla="*/ 4212658 h 4291255"/>
              <a:gd name="connsiteX113" fmla="*/ 402271 w 3898347"/>
              <a:gd name="connsiteY113" fmla="*/ 4212774 h 4291255"/>
              <a:gd name="connsiteX114" fmla="*/ 391968 w 3898347"/>
              <a:gd name="connsiteY114" fmla="*/ 4187073 h 4291255"/>
              <a:gd name="connsiteX115" fmla="*/ 337154 w 3898347"/>
              <a:gd name="connsiteY115" fmla="*/ 4206136 h 4291255"/>
              <a:gd name="connsiteX116" fmla="*/ 298662 w 3898347"/>
              <a:gd name="connsiteY116" fmla="*/ 4211227 h 4291255"/>
              <a:gd name="connsiteX117" fmla="*/ 265740 w 3898347"/>
              <a:gd name="connsiteY117" fmla="*/ 4213623 h 4291255"/>
              <a:gd name="connsiteX118" fmla="*/ 176403 w 3898347"/>
              <a:gd name="connsiteY118" fmla="*/ 4227393 h 4291255"/>
              <a:gd name="connsiteX119" fmla="*/ 82528 w 3898347"/>
              <a:gd name="connsiteY119" fmla="*/ 4243774 h 4291255"/>
              <a:gd name="connsiteX120" fmla="*/ 19464 w 3898347"/>
              <a:gd name="connsiteY120" fmla="*/ 4256103 h 4291255"/>
              <a:gd name="connsiteX121" fmla="*/ 0 w 3898347"/>
              <a:gd name="connsiteY121" fmla="*/ 4221939 h 4291255"/>
              <a:gd name="connsiteX122" fmla="*/ 0 w 3898347"/>
              <a:gd name="connsiteY122" fmla="*/ 15850 h 4291255"/>
              <a:gd name="connsiteX123" fmla="*/ 3898347 w 3898347"/>
              <a:gd name="connsiteY123" fmla="*/ 0 h 4291255"/>
              <a:gd name="connsiteX0" fmla="*/ 3898347 w 3898347"/>
              <a:gd name="connsiteY0" fmla="*/ 0 h 4291255"/>
              <a:gd name="connsiteX1" fmla="*/ 3898347 w 3898347"/>
              <a:gd name="connsiteY1" fmla="*/ 3834445 h 4291255"/>
              <a:gd name="connsiteX2" fmla="*/ 3892314 w 3898347"/>
              <a:gd name="connsiteY2" fmla="*/ 3832951 h 4291255"/>
              <a:gd name="connsiteX3" fmla="*/ 3851953 w 3898347"/>
              <a:gd name="connsiteY3" fmla="*/ 3802983 h 4291255"/>
              <a:gd name="connsiteX4" fmla="*/ 3836418 w 3898347"/>
              <a:gd name="connsiteY4" fmla="*/ 3811513 h 4291255"/>
              <a:gd name="connsiteX5" fmla="*/ 3833758 w 3898347"/>
              <a:gd name="connsiteY5" fmla="*/ 3813341 h 4291255"/>
              <a:gd name="connsiteX6" fmla="*/ 3822673 w 3898347"/>
              <a:gd name="connsiteY6" fmla="*/ 3812913 h 4291255"/>
              <a:gd name="connsiteX7" fmla="*/ 3820104 w 3898347"/>
              <a:gd name="connsiteY7" fmla="*/ 3822466 h 4291255"/>
              <a:gd name="connsiteX8" fmla="*/ 3803816 w 3898347"/>
              <a:gd name="connsiteY8" fmla="*/ 3828757 h 4291255"/>
              <a:gd name="connsiteX9" fmla="*/ 3729936 w 3898347"/>
              <a:gd name="connsiteY9" fmla="*/ 3815386 h 4291255"/>
              <a:gd name="connsiteX10" fmla="*/ 3726018 w 3898347"/>
              <a:gd name="connsiteY10" fmla="*/ 3815100 h 4291255"/>
              <a:gd name="connsiteX11" fmla="*/ 3725413 w 3898347"/>
              <a:gd name="connsiteY11" fmla="*/ 3814615 h 4291255"/>
              <a:gd name="connsiteX12" fmla="*/ 3713801 w 3898347"/>
              <a:gd name="connsiteY12" fmla="*/ 3811018 h 4291255"/>
              <a:gd name="connsiteX13" fmla="*/ 3709087 w 3898347"/>
              <a:gd name="connsiteY13" fmla="*/ 3813195 h 4291255"/>
              <a:gd name="connsiteX14" fmla="*/ 3698038 w 3898347"/>
              <a:gd name="connsiteY14" fmla="*/ 3806182 h 4291255"/>
              <a:gd name="connsiteX15" fmla="*/ 3662227 w 3898347"/>
              <a:gd name="connsiteY15" fmla="*/ 3807761 h 4291255"/>
              <a:gd name="connsiteX16" fmla="*/ 3659872 w 3898347"/>
              <a:gd name="connsiteY16" fmla="*/ 3805524 h 4291255"/>
              <a:gd name="connsiteX17" fmla="*/ 3643454 w 3898347"/>
              <a:gd name="connsiteY17" fmla="*/ 3794831 h 4291255"/>
              <a:gd name="connsiteX18" fmla="*/ 3624789 w 3898347"/>
              <a:gd name="connsiteY18" fmla="*/ 3803185 h 4291255"/>
              <a:gd name="connsiteX19" fmla="*/ 3602327 w 3898347"/>
              <a:gd name="connsiteY19" fmla="*/ 3794616 h 4291255"/>
              <a:gd name="connsiteX20" fmla="*/ 3596645 w 3898347"/>
              <a:gd name="connsiteY20" fmla="*/ 3797108 h 4291255"/>
              <a:gd name="connsiteX21" fmla="*/ 3574144 w 3898347"/>
              <a:gd name="connsiteY21" fmla="*/ 3795108 h 4291255"/>
              <a:gd name="connsiteX22" fmla="*/ 3562310 w 3898347"/>
              <a:gd name="connsiteY22" fmla="*/ 3787534 h 4291255"/>
              <a:gd name="connsiteX23" fmla="*/ 3551635 w 3898347"/>
              <a:gd name="connsiteY23" fmla="*/ 3797705 h 4291255"/>
              <a:gd name="connsiteX24" fmla="*/ 3542668 w 3898347"/>
              <a:gd name="connsiteY24" fmla="*/ 3803283 h 4291255"/>
              <a:gd name="connsiteX25" fmla="*/ 3533033 w 3898347"/>
              <a:gd name="connsiteY25" fmla="*/ 3799071 h 4291255"/>
              <a:gd name="connsiteX26" fmla="*/ 3521726 w 3898347"/>
              <a:gd name="connsiteY26" fmla="*/ 3804691 h 4291255"/>
              <a:gd name="connsiteX27" fmla="*/ 3520080 w 3898347"/>
              <a:gd name="connsiteY27" fmla="*/ 3805210 h 4291255"/>
              <a:gd name="connsiteX28" fmla="*/ 3508491 w 3898347"/>
              <a:gd name="connsiteY28" fmla="*/ 3797398 h 4291255"/>
              <a:gd name="connsiteX29" fmla="*/ 3503787 w 3898347"/>
              <a:gd name="connsiteY29" fmla="*/ 3797787 h 4291255"/>
              <a:gd name="connsiteX30" fmla="*/ 3492165 w 3898347"/>
              <a:gd name="connsiteY30" fmla="*/ 3799887 h 4291255"/>
              <a:gd name="connsiteX31" fmla="*/ 3472233 w 3898347"/>
              <a:gd name="connsiteY31" fmla="*/ 3805682 h 4291255"/>
              <a:gd name="connsiteX32" fmla="*/ 3465921 w 3898347"/>
              <a:gd name="connsiteY32" fmla="*/ 3805814 h 4291255"/>
              <a:gd name="connsiteX33" fmla="*/ 3455541 w 3898347"/>
              <a:gd name="connsiteY33" fmla="*/ 3815505 h 4291255"/>
              <a:gd name="connsiteX34" fmla="*/ 3429027 w 3898347"/>
              <a:gd name="connsiteY34" fmla="*/ 3816906 h 4291255"/>
              <a:gd name="connsiteX35" fmla="*/ 3369507 w 3898347"/>
              <a:gd name="connsiteY35" fmla="*/ 3825563 h 4291255"/>
              <a:gd name="connsiteX36" fmla="*/ 3324491 w 3898347"/>
              <a:gd name="connsiteY36" fmla="*/ 3832006 h 4291255"/>
              <a:gd name="connsiteX37" fmla="*/ 3244235 w 3898347"/>
              <a:gd name="connsiteY37" fmla="*/ 3834376 h 4291255"/>
              <a:gd name="connsiteX38" fmla="*/ 3226507 w 3898347"/>
              <a:gd name="connsiteY38" fmla="*/ 3820131 h 4291255"/>
              <a:gd name="connsiteX39" fmla="*/ 3191688 w 3898347"/>
              <a:gd name="connsiteY39" fmla="*/ 3837359 h 4291255"/>
              <a:gd name="connsiteX40" fmla="*/ 3153779 w 3898347"/>
              <a:gd name="connsiteY40" fmla="*/ 3848439 h 4291255"/>
              <a:gd name="connsiteX41" fmla="*/ 3090188 w 3898347"/>
              <a:gd name="connsiteY41" fmla="*/ 3855036 h 4291255"/>
              <a:gd name="connsiteX42" fmla="*/ 3031422 w 3898347"/>
              <a:gd name="connsiteY42" fmla="*/ 3858298 h 4291255"/>
              <a:gd name="connsiteX43" fmla="*/ 2996288 w 3898347"/>
              <a:gd name="connsiteY43" fmla="*/ 3860020 h 4291255"/>
              <a:gd name="connsiteX44" fmla="*/ 2901661 w 3898347"/>
              <a:gd name="connsiteY44" fmla="*/ 3882243 h 4291255"/>
              <a:gd name="connsiteX45" fmla="*/ 2782141 w 3898347"/>
              <a:gd name="connsiteY45" fmla="*/ 3932983 h 4291255"/>
              <a:gd name="connsiteX46" fmla="*/ 2749597 w 3898347"/>
              <a:gd name="connsiteY46" fmla="*/ 3956746 h 4291255"/>
              <a:gd name="connsiteX47" fmla="*/ 2730493 w 3898347"/>
              <a:gd name="connsiteY47" fmla="*/ 3955236 h 4291255"/>
              <a:gd name="connsiteX48" fmla="*/ 2707507 w 3898347"/>
              <a:gd name="connsiteY48" fmla="*/ 3947771 h 4291255"/>
              <a:gd name="connsiteX49" fmla="*/ 2701937 w 3898347"/>
              <a:gd name="connsiteY49" fmla="*/ 3950565 h 4291255"/>
              <a:gd name="connsiteX50" fmla="*/ 2679435 w 3898347"/>
              <a:gd name="connsiteY50" fmla="*/ 3949768 h 4291255"/>
              <a:gd name="connsiteX51" fmla="*/ 2667352 w 3898347"/>
              <a:gd name="connsiteY51" fmla="*/ 3942821 h 4291255"/>
              <a:gd name="connsiteX52" fmla="*/ 2657096 w 3898347"/>
              <a:gd name="connsiteY52" fmla="*/ 3953571 h 4291255"/>
              <a:gd name="connsiteX53" fmla="*/ 2655161 w 3898347"/>
              <a:gd name="connsiteY53" fmla="*/ 3962216 h 4291255"/>
              <a:gd name="connsiteX54" fmla="*/ 2638604 w 3898347"/>
              <a:gd name="connsiteY54" fmla="*/ 3955936 h 4291255"/>
              <a:gd name="connsiteX55" fmla="*/ 2626185 w 3898347"/>
              <a:gd name="connsiteY55" fmla="*/ 3962937 h 4291255"/>
              <a:gd name="connsiteX56" fmla="*/ 2614077 w 3898347"/>
              <a:gd name="connsiteY56" fmla="*/ 3955576 h 4291255"/>
              <a:gd name="connsiteX57" fmla="*/ 2609403 w 3898347"/>
              <a:gd name="connsiteY57" fmla="*/ 3956215 h 4291255"/>
              <a:gd name="connsiteX58" fmla="*/ 2597896 w 3898347"/>
              <a:gd name="connsiteY58" fmla="*/ 3958939 h 4291255"/>
              <a:gd name="connsiteX59" fmla="*/ 2578251 w 3898347"/>
              <a:gd name="connsiteY59" fmla="*/ 3965812 h 4291255"/>
              <a:gd name="connsiteX60" fmla="*/ 2571961 w 3898347"/>
              <a:gd name="connsiteY60" fmla="*/ 3966278 h 4291255"/>
              <a:gd name="connsiteX61" fmla="*/ 2559399 w 3898347"/>
              <a:gd name="connsiteY61" fmla="*/ 3979193 h 4291255"/>
              <a:gd name="connsiteX62" fmla="*/ 2533560 w 3898347"/>
              <a:gd name="connsiteY62" fmla="*/ 3988160 h 4291255"/>
              <a:gd name="connsiteX63" fmla="*/ 2515299 w 3898347"/>
              <a:gd name="connsiteY63" fmla="*/ 4016867 h 4291255"/>
              <a:gd name="connsiteX64" fmla="*/ 2513423 w 3898347"/>
              <a:gd name="connsiteY64" fmla="*/ 4018759 h 4291255"/>
              <a:gd name="connsiteX65" fmla="*/ 2482991 w 3898347"/>
              <a:gd name="connsiteY65" fmla="*/ 4012935 h 4291255"/>
              <a:gd name="connsiteX66" fmla="*/ 2446940 w 3898347"/>
              <a:gd name="connsiteY66" fmla="*/ 4021172 h 4291255"/>
              <a:gd name="connsiteX67" fmla="*/ 2404883 w 3898347"/>
              <a:gd name="connsiteY67" fmla="*/ 4024808 h 4291255"/>
              <a:gd name="connsiteX68" fmla="*/ 2373894 w 3898347"/>
              <a:gd name="connsiteY68" fmla="*/ 4023827 h 4291255"/>
              <a:gd name="connsiteX69" fmla="*/ 2297080 w 3898347"/>
              <a:gd name="connsiteY69" fmla="*/ 4040841 h 4291255"/>
              <a:gd name="connsiteX70" fmla="*/ 2170615 w 3898347"/>
              <a:gd name="connsiteY70" fmla="*/ 4077196 h 4291255"/>
              <a:gd name="connsiteX71" fmla="*/ 2143580 w 3898347"/>
              <a:gd name="connsiteY71" fmla="*/ 4083102 h 4291255"/>
              <a:gd name="connsiteX72" fmla="*/ 2119893 w 3898347"/>
              <a:gd name="connsiteY72" fmla="*/ 4080874 h 4291255"/>
              <a:gd name="connsiteX73" fmla="*/ 2114008 w 3898347"/>
              <a:gd name="connsiteY73" fmla="*/ 4073996 h 4291255"/>
              <a:gd name="connsiteX74" fmla="*/ 2099067 w 3898347"/>
              <a:gd name="connsiteY74" fmla="*/ 4076068 h 4291255"/>
              <a:gd name="connsiteX75" fmla="*/ 2095000 w 3898347"/>
              <a:gd name="connsiteY75" fmla="*/ 4075096 h 4291255"/>
              <a:gd name="connsiteX76" fmla="*/ 2071767 w 3898347"/>
              <a:gd name="connsiteY76" fmla="*/ 4071044 h 4291255"/>
              <a:gd name="connsiteX77" fmla="*/ 2024486 w 3898347"/>
              <a:gd name="connsiteY77" fmla="*/ 4100276 h 4291255"/>
              <a:gd name="connsiteX78" fmla="*/ 1964411 w 3898347"/>
              <a:gd name="connsiteY78" fmla="*/ 4105069 h 4291255"/>
              <a:gd name="connsiteX79" fmla="*/ 1739945 w 3898347"/>
              <a:gd name="connsiteY79" fmla="*/ 4171795 h 4291255"/>
              <a:gd name="connsiteX80" fmla="*/ 1610556 w 3898347"/>
              <a:gd name="connsiteY80" fmla="*/ 4167701 h 4291255"/>
              <a:gd name="connsiteX81" fmla="*/ 1564215 w 3898347"/>
              <a:gd name="connsiteY81" fmla="*/ 4190149 h 4291255"/>
              <a:gd name="connsiteX82" fmla="*/ 1538049 w 3898347"/>
              <a:gd name="connsiteY82" fmla="*/ 4291255 h 4291255"/>
              <a:gd name="connsiteX83" fmla="*/ 1530136 w 3898347"/>
              <a:gd name="connsiteY83" fmla="*/ 4227121 h 4291255"/>
              <a:gd name="connsiteX84" fmla="*/ 1508787 w 3898347"/>
              <a:gd name="connsiteY84" fmla="*/ 4234213 h 4291255"/>
              <a:gd name="connsiteX85" fmla="*/ 1488914 w 3898347"/>
              <a:gd name="connsiteY85" fmla="*/ 4241772 h 4291255"/>
              <a:gd name="connsiteX86" fmla="*/ 1488999 w 3898347"/>
              <a:gd name="connsiteY86" fmla="*/ 4251186 h 4291255"/>
              <a:gd name="connsiteX87" fmla="*/ 1475364 w 3898347"/>
              <a:gd name="connsiteY87" fmla="*/ 4248364 h 4291255"/>
              <a:gd name="connsiteX88" fmla="*/ 1457275 w 3898347"/>
              <a:gd name="connsiteY88" fmla="*/ 4252863 h 4291255"/>
              <a:gd name="connsiteX89" fmla="*/ 1448085 w 3898347"/>
              <a:gd name="connsiteY89" fmla="*/ 4248391 h 4291255"/>
              <a:gd name="connsiteX90" fmla="*/ 1315306 w 3898347"/>
              <a:gd name="connsiteY90" fmla="*/ 4237004 h 4291255"/>
              <a:gd name="connsiteX91" fmla="*/ 1272434 w 3898347"/>
              <a:gd name="connsiteY91" fmla="*/ 4244958 h 4291255"/>
              <a:gd name="connsiteX92" fmla="*/ 1231567 w 3898347"/>
              <a:gd name="connsiteY92" fmla="*/ 4219356 h 4291255"/>
              <a:gd name="connsiteX93" fmla="*/ 1216643 w 3898347"/>
              <a:gd name="connsiteY93" fmla="*/ 4229828 h 4291255"/>
              <a:gd name="connsiteX94" fmla="*/ 1214101 w 3898347"/>
              <a:gd name="connsiteY94" fmla="*/ 4231991 h 4291255"/>
              <a:gd name="connsiteX95" fmla="*/ 1203193 w 3898347"/>
              <a:gd name="connsiteY95" fmla="*/ 4232867 h 4291255"/>
              <a:gd name="connsiteX96" fmla="*/ 1201049 w 3898347"/>
              <a:gd name="connsiteY96" fmla="*/ 4242842 h 4291255"/>
              <a:gd name="connsiteX97" fmla="*/ 1185298 w 3898347"/>
              <a:gd name="connsiteY97" fmla="*/ 4251133 h 4291255"/>
              <a:gd name="connsiteX98" fmla="*/ 1164955 w 3898347"/>
              <a:gd name="connsiteY98" fmla="*/ 4250027 h 4291255"/>
              <a:gd name="connsiteX99" fmla="*/ 1067357 w 3898347"/>
              <a:gd name="connsiteY99" fmla="*/ 4233908 h 4291255"/>
              <a:gd name="connsiteX100" fmla="*/ 1009492 w 3898347"/>
              <a:gd name="connsiteY100" fmla="*/ 4230455 h 4291255"/>
              <a:gd name="connsiteX101" fmla="*/ 988345 w 3898347"/>
              <a:gd name="connsiteY101" fmla="*/ 4238880 h 4291255"/>
              <a:gd name="connsiteX102" fmla="*/ 958251 w 3898347"/>
              <a:gd name="connsiteY102" fmla="*/ 4244100 h 4291255"/>
              <a:gd name="connsiteX103" fmla="*/ 905785 w 3898347"/>
              <a:gd name="connsiteY103" fmla="*/ 4260845 h 4291255"/>
              <a:gd name="connsiteX104" fmla="*/ 837706 w 3898347"/>
              <a:gd name="connsiteY104" fmla="*/ 4245528 h 4291255"/>
              <a:gd name="connsiteX105" fmla="*/ 778474 w 3898347"/>
              <a:gd name="connsiteY105" fmla="*/ 4235526 h 4291255"/>
              <a:gd name="connsiteX106" fmla="*/ 774418 w 3898347"/>
              <a:gd name="connsiteY106" fmla="*/ 4242583 h 4291255"/>
              <a:gd name="connsiteX107" fmla="*/ 737705 w 3898347"/>
              <a:gd name="connsiteY107" fmla="*/ 4238891 h 4291255"/>
              <a:gd name="connsiteX108" fmla="*/ 627717 w 3898347"/>
              <a:gd name="connsiteY108" fmla="*/ 4207629 h 4291255"/>
              <a:gd name="connsiteX109" fmla="*/ 551044 w 3898347"/>
              <a:gd name="connsiteY109" fmla="*/ 4180627 h 4291255"/>
              <a:gd name="connsiteX110" fmla="*/ 508621 w 3898347"/>
              <a:gd name="connsiteY110" fmla="*/ 4176044 h 4291255"/>
              <a:gd name="connsiteX111" fmla="*/ 467082 w 3898347"/>
              <a:gd name="connsiteY111" fmla="*/ 4185616 h 4291255"/>
              <a:gd name="connsiteX112" fmla="*/ 437646 w 3898347"/>
              <a:gd name="connsiteY112" fmla="*/ 4212658 h 4291255"/>
              <a:gd name="connsiteX113" fmla="*/ 402271 w 3898347"/>
              <a:gd name="connsiteY113" fmla="*/ 4212774 h 4291255"/>
              <a:gd name="connsiteX114" fmla="*/ 391968 w 3898347"/>
              <a:gd name="connsiteY114" fmla="*/ 4187073 h 4291255"/>
              <a:gd name="connsiteX115" fmla="*/ 337154 w 3898347"/>
              <a:gd name="connsiteY115" fmla="*/ 4206136 h 4291255"/>
              <a:gd name="connsiteX116" fmla="*/ 298662 w 3898347"/>
              <a:gd name="connsiteY116" fmla="*/ 4211227 h 4291255"/>
              <a:gd name="connsiteX117" fmla="*/ 265740 w 3898347"/>
              <a:gd name="connsiteY117" fmla="*/ 4213623 h 4291255"/>
              <a:gd name="connsiteX118" fmla="*/ 176403 w 3898347"/>
              <a:gd name="connsiteY118" fmla="*/ 4227393 h 4291255"/>
              <a:gd name="connsiteX119" fmla="*/ 82528 w 3898347"/>
              <a:gd name="connsiteY119" fmla="*/ 4243774 h 4291255"/>
              <a:gd name="connsiteX120" fmla="*/ 19464 w 3898347"/>
              <a:gd name="connsiteY120" fmla="*/ 4256103 h 4291255"/>
              <a:gd name="connsiteX121" fmla="*/ 0 w 3898347"/>
              <a:gd name="connsiteY121" fmla="*/ 4221939 h 4291255"/>
              <a:gd name="connsiteX122" fmla="*/ 0 w 3898347"/>
              <a:gd name="connsiteY122" fmla="*/ 15850 h 4291255"/>
              <a:gd name="connsiteX123" fmla="*/ 3898347 w 3898347"/>
              <a:gd name="connsiteY123" fmla="*/ 0 h 4291255"/>
              <a:gd name="connsiteX0" fmla="*/ 3898347 w 3898347"/>
              <a:gd name="connsiteY0" fmla="*/ 0 h 4291255"/>
              <a:gd name="connsiteX1" fmla="*/ 3898347 w 3898347"/>
              <a:gd name="connsiteY1" fmla="*/ 3834445 h 4291255"/>
              <a:gd name="connsiteX2" fmla="*/ 3892314 w 3898347"/>
              <a:gd name="connsiteY2" fmla="*/ 3832951 h 4291255"/>
              <a:gd name="connsiteX3" fmla="*/ 3851953 w 3898347"/>
              <a:gd name="connsiteY3" fmla="*/ 3802983 h 4291255"/>
              <a:gd name="connsiteX4" fmla="*/ 3836418 w 3898347"/>
              <a:gd name="connsiteY4" fmla="*/ 3811513 h 4291255"/>
              <a:gd name="connsiteX5" fmla="*/ 3833758 w 3898347"/>
              <a:gd name="connsiteY5" fmla="*/ 3813341 h 4291255"/>
              <a:gd name="connsiteX6" fmla="*/ 3822673 w 3898347"/>
              <a:gd name="connsiteY6" fmla="*/ 3812913 h 4291255"/>
              <a:gd name="connsiteX7" fmla="*/ 3820104 w 3898347"/>
              <a:gd name="connsiteY7" fmla="*/ 3822466 h 4291255"/>
              <a:gd name="connsiteX8" fmla="*/ 3803816 w 3898347"/>
              <a:gd name="connsiteY8" fmla="*/ 3828757 h 4291255"/>
              <a:gd name="connsiteX9" fmla="*/ 3729936 w 3898347"/>
              <a:gd name="connsiteY9" fmla="*/ 3815386 h 4291255"/>
              <a:gd name="connsiteX10" fmla="*/ 3726018 w 3898347"/>
              <a:gd name="connsiteY10" fmla="*/ 3815100 h 4291255"/>
              <a:gd name="connsiteX11" fmla="*/ 3725413 w 3898347"/>
              <a:gd name="connsiteY11" fmla="*/ 3814615 h 4291255"/>
              <a:gd name="connsiteX12" fmla="*/ 3713801 w 3898347"/>
              <a:gd name="connsiteY12" fmla="*/ 3811018 h 4291255"/>
              <a:gd name="connsiteX13" fmla="*/ 3709087 w 3898347"/>
              <a:gd name="connsiteY13" fmla="*/ 3813195 h 4291255"/>
              <a:gd name="connsiteX14" fmla="*/ 3698038 w 3898347"/>
              <a:gd name="connsiteY14" fmla="*/ 3806182 h 4291255"/>
              <a:gd name="connsiteX15" fmla="*/ 3662227 w 3898347"/>
              <a:gd name="connsiteY15" fmla="*/ 3807761 h 4291255"/>
              <a:gd name="connsiteX16" fmla="*/ 3659872 w 3898347"/>
              <a:gd name="connsiteY16" fmla="*/ 3805524 h 4291255"/>
              <a:gd name="connsiteX17" fmla="*/ 3643454 w 3898347"/>
              <a:gd name="connsiteY17" fmla="*/ 3794831 h 4291255"/>
              <a:gd name="connsiteX18" fmla="*/ 3624789 w 3898347"/>
              <a:gd name="connsiteY18" fmla="*/ 3803185 h 4291255"/>
              <a:gd name="connsiteX19" fmla="*/ 3602327 w 3898347"/>
              <a:gd name="connsiteY19" fmla="*/ 3794616 h 4291255"/>
              <a:gd name="connsiteX20" fmla="*/ 3596645 w 3898347"/>
              <a:gd name="connsiteY20" fmla="*/ 3797108 h 4291255"/>
              <a:gd name="connsiteX21" fmla="*/ 3574144 w 3898347"/>
              <a:gd name="connsiteY21" fmla="*/ 3795108 h 4291255"/>
              <a:gd name="connsiteX22" fmla="*/ 3562310 w 3898347"/>
              <a:gd name="connsiteY22" fmla="*/ 3787534 h 4291255"/>
              <a:gd name="connsiteX23" fmla="*/ 3551635 w 3898347"/>
              <a:gd name="connsiteY23" fmla="*/ 3797705 h 4291255"/>
              <a:gd name="connsiteX24" fmla="*/ 3542668 w 3898347"/>
              <a:gd name="connsiteY24" fmla="*/ 3803283 h 4291255"/>
              <a:gd name="connsiteX25" fmla="*/ 3533033 w 3898347"/>
              <a:gd name="connsiteY25" fmla="*/ 3799071 h 4291255"/>
              <a:gd name="connsiteX26" fmla="*/ 3521726 w 3898347"/>
              <a:gd name="connsiteY26" fmla="*/ 3804691 h 4291255"/>
              <a:gd name="connsiteX27" fmla="*/ 3520080 w 3898347"/>
              <a:gd name="connsiteY27" fmla="*/ 3805210 h 4291255"/>
              <a:gd name="connsiteX28" fmla="*/ 3508491 w 3898347"/>
              <a:gd name="connsiteY28" fmla="*/ 3797398 h 4291255"/>
              <a:gd name="connsiteX29" fmla="*/ 3503787 w 3898347"/>
              <a:gd name="connsiteY29" fmla="*/ 3797787 h 4291255"/>
              <a:gd name="connsiteX30" fmla="*/ 3492165 w 3898347"/>
              <a:gd name="connsiteY30" fmla="*/ 3799887 h 4291255"/>
              <a:gd name="connsiteX31" fmla="*/ 3472233 w 3898347"/>
              <a:gd name="connsiteY31" fmla="*/ 3805682 h 4291255"/>
              <a:gd name="connsiteX32" fmla="*/ 3465921 w 3898347"/>
              <a:gd name="connsiteY32" fmla="*/ 3805814 h 4291255"/>
              <a:gd name="connsiteX33" fmla="*/ 3455541 w 3898347"/>
              <a:gd name="connsiteY33" fmla="*/ 3815505 h 4291255"/>
              <a:gd name="connsiteX34" fmla="*/ 3429027 w 3898347"/>
              <a:gd name="connsiteY34" fmla="*/ 3816906 h 4291255"/>
              <a:gd name="connsiteX35" fmla="*/ 3369507 w 3898347"/>
              <a:gd name="connsiteY35" fmla="*/ 3825563 h 4291255"/>
              <a:gd name="connsiteX36" fmla="*/ 3324491 w 3898347"/>
              <a:gd name="connsiteY36" fmla="*/ 3832006 h 4291255"/>
              <a:gd name="connsiteX37" fmla="*/ 3244235 w 3898347"/>
              <a:gd name="connsiteY37" fmla="*/ 3834376 h 4291255"/>
              <a:gd name="connsiteX38" fmla="*/ 3226507 w 3898347"/>
              <a:gd name="connsiteY38" fmla="*/ 3820131 h 4291255"/>
              <a:gd name="connsiteX39" fmla="*/ 3191688 w 3898347"/>
              <a:gd name="connsiteY39" fmla="*/ 3837359 h 4291255"/>
              <a:gd name="connsiteX40" fmla="*/ 3153779 w 3898347"/>
              <a:gd name="connsiteY40" fmla="*/ 3848439 h 4291255"/>
              <a:gd name="connsiteX41" fmla="*/ 3090188 w 3898347"/>
              <a:gd name="connsiteY41" fmla="*/ 3855036 h 4291255"/>
              <a:gd name="connsiteX42" fmla="*/ 3031422 w 3898347"/>
              <a:gd name="connsiteY42" fmla="*/ 3858298 h 4291255"/>
              <a:gd name="connsiteX43" fmla="*/ 2996288 w 3898347"/>
              <a:gd name="connsiteY43" fmla="*/ 3860020 h 4291255"/>
              <a:gd name="connsiteX44" fmla="*/ 2901661 w 3898347"/>
              <a:gd name="connsiteY44" fmla="*/ 3882243 h 4291255"/>
              <a:gd name="connsiteX45" fmla="*/ 2782141 w 3898347"/>
              <a:gd name="connsiteY45" fmla="*/ 3932983 h 4291255"/>
              <a:gd name="connsiteX46" fmla="*/ 2749597 w 3898347"/>
              <a:gd name="connsiteY46" fmla="*/ 3956746 h 4291255"/>
              <a:gd name="connsiteX47" fmla="*/ 2730493 w 3898347"/>
              <a:gd name="connsiteY47" fmla="*/ 3955236 h 4291255"/>
              <a:gd name="connsiteX48" fmla="*/ 2707507 w 3898347"/>
              <a:gd name="connsiteY48" fmla="*/ 3947771 h 4291255"/>
              <a:gd name="connsiteX49" fmla="*/ 2701937 w 3898347"/>
              <a:gd name="connsiteY49" fmla="*/ 3950565 h 4291255"/>
              <a:gd name="connsiteX50" fmla="*/ 2679435 w 3898347"/>
              <a:gd name="connsiteY50" fmla="*/ 3949768 h 4291255"/>
              <a:gd name="connsiteX51" fmla="*/ 2667352 w 3898347"/>
              <a:gd name="connsiteY51" fmla="*/ 3942821 h 4291255"/>
              <a:gd name="connsiteX52" fmla="*/ 2657096 w 3898347"/>
              <a:gd name="connsiteY52" fmla="*/ 3953571 h 4291255"/>
              <a:gd name="connsiteX53" fmla="*/ 2655161 w 3898347"/>
              <a:gd name="connsiteY53" fmla="*/ 3962216 h 4291255"/>
              <a:gd name="connsiteX54" fmla="*/ 2638604 w 3898347"/>
              <a:gd name="connsiteY54" fmla="*/ 3955936 h 4291255"/>
              <a:gd name="connsiteX55" fmla="*/ 2626185 w 3898347"/>
              <a:gd name="connsiteY55" fmla="*/ 3962937 h 4291255"/>
              <a:gd name="connsiteX56" fmla="*/ 2614077 w 3898347"/>
              <a:gd name="connsiteY56" fmla="*/ 3955576 h 4291255"/>
              <a:gd name="connsiteX57" fmla="*/ 2609403 w 3898347"/>
              <a:gd name="connsiteY57" fmla="*/ 3956215 h 4291255"/>
              <a:gd name="connsiteX58" fmla="*/ 2597896 w 3898347"/>
              <a:gd name="connsiteY58" fmla="*/ 3958939 h 4291255"/>
              <a:gd name="connsiteX59" fmla="*/ 2578251 w 3898347"/>
              <a:gd name="connsiteY59" fmla="*/ 3965812 h 4291255"/>
              <a:gd name="connsiteX60" fmla="*/ 2571961 w 3898347"/>
              <a:gd name="connsiteY60" fmla="*/ 3966278 h 4291255"/>
              <a:gd name="connsiteX61" fmla="*/ 2559399 w 3898347"/>
              <a:gd name="connsiteY61" fmla="*/ 3979193 h 4291255"/>
              <a:gd name="connsiteX62" fmla="*/ 2533560 w 3898347"/>
              <a:gd name="connsiteY62" fmla="*/ 3988160 h 4291255"/>
              <a:gd name="connsiteX63" fmla="*/ 2515299 w 3898347"/>
              <a:gd name="connsiteY63" fmla="*/ 4016867 h 4291255"/>
              <a:gd name="connsiteX64" fmla="*/ 2513423 w 3898347"/>
              <a:gd name="connsiteY64" fmla="*/ 4018759 h 4291255"/>
              <a:gd name="connsiteX65" fmla="*/ 2482991 w 3898347"/>
              <a:gd name="connsiteY65" fmla="*/ 4012935 h 4291255"/>
              <a:gd name="connsiteX66" fmla="*/ 2446940 w 3898347"/>
              <a:gd name="connsiteY66" fmla="*/ 4021172 h 4291255"/>
              <a:gd name="connsiteX67" fmla="*/ 2404883 w 3898347"/>
              <a:gd name="connsiteY67" fmla="*/ 4024808 h 4291255"/>
              <a:gd name="connsiteX68" fmla="*/ 2373894 w 3898347"/>
              <a:gd name="connsiteY68" fmla="*/ 4023827 h 4291255"/>
              <a:gd name="connsiteX69" fmla="*/ 2297080 w 3898347"/>
              <a:gd name="connsiteY69" fmla="*/ 4040841 h 4291255"/>
              <a:gd name="connsiteX70" fmla="*/ 2170615 w 3898347"/>
              <a:gd name="connsiteY70" fmla="*/ 4077196 h 4291255"/>
              <a:gd name="connsiteX71" fmla="*/ 2143580 w 3898347"/>
              <a:gd name="connsiteY71" fmla="*/ 4083102 h 4291255"/>
              <a:gd name="connsiteX72" fmla="*/ 2119893 w 3898347"/>
              <a:gd name="connsiteY72" fmla="*/ 4080874 h 4291255"/>
              <a:gd name="connsiteX73" fmla="*/ 2114008 w 3898347"/>
              <a:gd name="connsiteY73" fmla="*/ 4073996 h 4291255"/>
              <a:gd name="connsiteX74" fmla="*/ 2099067 w 3898347"/>
              <a:gd name="connsiteY74" fmla="*/ 4076068 h 4291255"/>
              <a:gd name="connsiteX75" fmla="*/ 2095000 w 3898347"/>
              <a:gd name="connsiteY75" fmla="*/ 4075096 h 4291255"/>
              <a:gd name="connsiteX76" fmla="*/ 2071767 w 3898347"/>
              <a:gd name="connsiteY76" fmla="*/ 4071044 h 4291255"/>
              <a:gd name="connsiteX77" fmla="*/ 2024486 w 3898347"/>
              <a:gd name="connsiteY77" fmla="*/ 4100276 h 4291255"/>
              <a:gd name="connsiteX78" fmla="*/ 1964411 w 3898347"/>
              <a:gd name="connsiteY78" fmla="*/ 4105069 h 4291255"/>
              <a:gd name="connsiteX79" fmla="*/ 1739945 w 3898347"/>
              <a:gd name="connsiteY79" fmla="*/ 4171795 h 4291255"/>
              <a:gd name="connsiteX80" fmla="*/ 1642330 w 3898347"/>
              <a:gd name="connsiteY80" fmla="*/ 4174762 h 4291255"/>
              <a:gd name="connsiteX81" fmla="*/ 1564215 w 3898347"/>
              <a:gd name="connsiteY81" fmla="*/ 4190149 h 4291255"/>
              <a:gd name="connsiteX82" fmla="*/ 1538049 w 3898347"/>
              <a:gd name="connsiteY82" fmla="*/ 4291255 h 4291255"/>
              <a:gd name="connsiteX83" fmla="*/ 1530136 w 3898347"/>
              <a:gd name="connsiteY83" fmla="*/ 4227121 h 4291255"/>
              <a:gd name="connsiteX84" fmla="*/ 1508787 w 3898347"/>
              <a:gd name="connsiteY84" fmla="*/ 4234213 h 4291255"/>
              <a:gd name="connsiteX85" fmla="*/ 1488914 w 3898347"/>
              <a:gd name="connsiteY85" fmla="*/ 4241772 h 4291255"/>
              <a:gd name="connsiteX86" fmla="*/ 1488999 w 3898347"/>
              <a:gd name="connsiteY86" fmla="*/ 4251186 h 4291255"/>
              <a:gd name="connsiteX87" fmla="*/ 1475364 w 3898347"/>
              <a:gd name="connsiteY87" fmla="*/ 4248364 h 4291255"/>
              <a:gd name="connsiteX88" fmla="*/ 1457275 w 3898347"/>
              <a:gd name="connsiteY88" fmla="*/ 4252863 h 4291255"/>
              <a:gd name="connsiteX89" fmla="*/ 1448085 w 3898347"/>
              <a:gd name="connsiteY89" fmla="*/ 4248391 h 4291255"/>
              <a:gd name="connsiteX90" fmla="*/ 1315306 w 3898347"/>
              <a:gd name="connsiteY90" fmla="*/ 4237004 h 4291255"/>
              <a:gd name="connsiteX91" fmla="*/ 1272434 w 3898347"/>
              <a:gd name="connsiteY91" fmla="*/ 4244958 h 4291255"/>
              <a:gd name="connsiteX92" fmla="*/ 1231567 w 3898347"/>
              <a:gd name="connsiteY92" fmla="*/ 4219356 h 4291255"/>
              <a:gd name="connsiteX93" fmla="*/ 1216643 w 3898347"/>
              <a:gd name="connsiteY93" fmla="*/ 4229828 h 4291255"/>
              <a:gd name="connsiteX94" fmla="*/ 1214101 w 3898347"/>
              <a:gd name="connsiteY94" fmla="*/ 4231991 h 4291255"/>
              <a:gd name="connsiteX95" fmla="*/ 1203193 w 3898347"/>
              <a:gd name="connsiteY95" fmla="*/ 4232867 h 4291255"/>
              <a:gd name="connsiteX96" fmla="*/ 1201049 w 3898347"/>
              <a:gd name="connsiteY96" fmla="*/ 4242842 h 4291255"/>
              <a:gd name="connsiteX97" fmla="*/ 1185298 w 3898347"/>
              <a:gd name="connsiteY97" fmla="*/ 4251133 h 4291255"/>
              <a:gd name="connsiteX98" fmla="*/ 1164955 w 3898347"/>
              <a:gd name="connsiteY98" fmla="*/ 4250027 h 4291255"/>
              <a:gd name="connsiteX99" fmla="*/ 1067357 w 3898347"/>
              <a:gd name="connsiteY99" fmla="*/ 4233908 h 4291255"/>
              <a:gd name="connsiteX100" fmla="*/ 1009492 w 3898347"/>
              <a:gd name="connsiteY100" fmla="*/ 4230455 h 4291255"/>
              <a:gd name="connsiteX101" fmla="*/ 988345 w 3898347"/>
              <a:gd name="connsiteY101" fmla="*/ 4238880 h 4291255"/>
              <a:gd name="connsiteX102" fmla="*/ 958251 w 3898347"/>
              <a:gd name="connsiteY102" fmla="*/ 4244100 h 4291255"/>
              <a:gd name="connsiteX103" fmla="*/ 905785 w 3898347"/>
              <a:gd name="connsiteY103" fmla="*/ 4260845 h 4291255"/>
              <a:gd name="connsiteX104" fmla="*/ 837706 w 3898347"/>
              <a:gd name="connsiteY104" fmla="*/ 4245528 h 4291255"/>
              <a:gd name="connsiteX105" fmla="*/ 778474 w 3898347"/>
              <a:gd name="connsiteY105" fmla="*/ 4235526 h 4291255"/>
              <a:gd name="connsiteX106" fmla="*/ 774418 w 3898347"/>
              <a:gd name="connsiteY106" fmla="*/ 4242583 h 4291255"/>
              <a:gd name="connsiteX107" fmla="*/ 737705 w 3898347"/>
              <a:gd name="connsiteY107" fmla="*/ 4238891 h 4291255"/>
              <a:gd name="connsiteX108" fmla="*/ 627717 w 3898347"/>
              <a:gd name="connsiteY108" fmla="*/ 4207629 h 4291255"/>
              <a:gd name="connsiteX109" fmla="*/ 551044 w 3898347"/>
              <a:gd name="connsiteY109" fmla="*/ 4180627 h 4291255"/>
              <a:gd name="connsiteX110" fmla="*/ 508621 w 3898347"/>
              <a:gd name="connsiteY110" fmla="*/ 4176044 h 4291255"/>
              <a:gd name="connsiteX111" fmla="*/ 467082 w 3898347"/>
              <a:gd name="connsiteY111" fmla="*/ 4185616 h 4291255"/>
              <a:gd name="connsiteX112" fmla="*/ 437646 w 3898347"/>
              <a:gd name="connsiteY112" fmla="*/ 4212658 h 4291255"/>
              <a:gd name="connsiteX113" fmla="*/ 402271 w 3898347"/>
              <a:gd name="connsiteY113" fmla="*/ 4212774 h 4291255"/>
              <a:gd name="connsiteX114" fmla="*/ 391968 w 3898347"/>
              <a:gd name="connsiteY114" fmla="*/ 4187073 h 4291255"/>
              <a:gd name="connsiteX115" fmla="*/ 337154 w 3898347"/>
              <a:gd name="connsiteY115" fmla="*/ 4206136 h 4291255"/>
              <a:gd name="connsiteX116" fmla="*/ 298662 w 3898347"/>
              <a:gd name="connsiteY116" fmla="*/ 4211227 h 4291255"/>
              <a:gd name="connsiteX117" fmla="*/ 265740 w 3898347"/>
              <a:gd name="connsiteY117" fmla="*/ 4213623 h 4291255"/>
              <a:gd name="connsiteX118" fmla="*/ 176403 w 3898347"/>
              <a:gd name="connsiteY118" fmla="*/ 4227393 h 4291255"/>
              <a:gd name="connsiteX119" fmla="*/ 82528 w 3898347"/>
              <a:gd name="connsiteY119" fmla="*/ 4243774 h 4291255"/>
              <a:gd name="connsiteX120" fmla="*/ 19464 w 3898347"/>
              <a:gd name="connsiteY120" fmla="*/ 4256103 h 4291255"/>
              <a:gd name="connsiteX121" fmla="*/ 0 w 3898347"/>
              <a:gd name="connsiteY121" fmla="*/ 4221939 h 4291255"/>
              <a:gd name="connsiteX122" fmla="*/ 0 w 3898347"/>
              <a:gd name="connsiteY122" fmla="*/ 15850 h 4291255"/>
              <a:gd name="connsiteX123" fmla="*/ 3898347 w 3898347"/>
              <a:gd name="connsiteY123" fmla="*/ 0 h 429125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64215 w 3898347"/>
              <a:gd name="connsiteY81" fmla="*/ 419014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8105 w 3898347"/>
              <a:gd name="connsiteY109" fmla="*/ 4191218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05326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62065 w 3898347"/>
              <a:gd name="connsiteY80" fmla="*/ 4184630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62065 w 3898347"/>
              <a:gd name="connsiteY80" fmla="*/ 4184630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44909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62065 w 3898347"/>
              <a:gd name="connsiteY80" fmla="*/ 4184630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44909 w 3898347"/>
              <a:gd name="connsiteY90" fmla="*/ 4237004 h 4260845"/>
              <a:gd name="connsiteX91" fmla="*/ 1298748 w 3898347"/>
              <a:gd name="connsiteY91" fmla="*/ 4241669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62065 w 3898347"/>
              <a:gd name="connsiteY80" fmla="*/ 4184630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44909 w 3898347"/>
              <a:gd name="connsiteY90" fmla="*/ 4237004 h 4260845"/>
              <a:gd name="connsiteX91" fmla="*/ 1298748 w 3898347"/>
              <a:gd name="connsiteY91" fmla="*/ 4241669 h 4260845"/>
              <a:gd name="connsiteX92" fmla="*/ 1251302 w 3898347"/>
              <a:gd name="connsiteY92" fmla="*/ 4232513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4213 h 4256103"/>
              <a:gd name="connsiteX85" fmla="*/ 1488914 w 3898347"/>
              <a:gd name="connsiteY85" fmla="*/ 4241772 h 4256103"/>
              <a:gd name="connsiteX86" fmla="*/ 1488999 w 3898347"/>
              <a:gd name="connsiteY86" fmla="*/ 4251186 h 4256103"/>
              <a:gd name="connsiteX87" fmla="*/ 1475364 w 3898347"/>
              <a:gd name="connsiteY87" fmla="*/ 4248364 h 4256103"/>
              <a:gd name="connsiteX88" fmla="*/ 1444118 w 3898347"/>
              <a:gd name="connsiteY88" fmla="*/ 4246285 h 4256103"/>
              <a:gd name="connsiteX89" fmla="*/ 1405326 w 3898347"/>
              <a:gd name="connsiteY89" fmla="*/ 4248391 h 4256103"/>
              <a:gd name="connsiteX90" fmla="*/ 1344909 w 3898347"/>
              <a:gd name="connsiteY90" fmla="*/ 4237004 h 4256103"/>
              <a:gd name="connsiteX91" fmla="*/ 1298748 w 3898347"/>
              <a:gd name="connsiteY91" fmla="*/ 4241669 h 4256103"/>
              <a:gd name="connsiteX92" fmla="*/ 1251302 w 3898347"/>
              <a:gd name="connsiteY92" fmla="*/ 4232513 h 4256103"/>
              <a:gd name="connsiteX93" fmla="*/ 1216643 w 3898347"/>
              <a:gd name="connsiteY93" fmla="*/ 4229828 h 4256103"/>
              <a:gd name="connsiteX94" fmla="*/ 1214101 w 3898347"/>
              <a:gd name="connsiteY94" fmla="*/ 4231991 h 4256103"/>
              <a:gd name="connsiteX95" fmla="*/ 1203193 w 3898347"/>
              <a:gd name="connsiteY95" fmla="*/ 4232867 h 4256103"/>
              <a:gd name="connsiteX96" fmla="*/ 1201049 w 3898347"/>
              <a:gd name="connsiteY96" fmla="*/ 4242842 h 4256103"/>
              <a:gd name="connsiteX97" fmla="*/ 1185298 w 3898347"/>
              <a:gd name="connsiteY97" fmla="*/ 4251133 h 4256103"/>
              <a:gd name="connsiteX98" fmla="*/ 1164955 w 3898347"/>
              <a:gd name="connsiteY98" fmla="*/ 4250027 h 4256103"/>
              <a:gd name="connsiteX99" fmla="*/ 1067357 w 3898347"/>
              <a:gd name="connsiteY99" fmla="*/ 4233908 h 4256103"/>
              <a:gd name="connsiteX100" fmla="*/ 1009492 w 3898347"/>
              <a:gd name="connsiteY100" fmla="*/ 4230455 h 4256103"/>
              <a:gd name="connsiteX101" fmla="*/ 988345 w 3898347"/>
              <a:gd name="connsiteY101" fmla="*/ 4238880 h 4256103"/>
              <a:gd name="connsiteX102" fmla="*/ 958251 w 3898347"/>
              <a:gd name="connsiteY102" fmla="*/ 4244100 h 4256103"/>
              <a:gd name="connsiteX103" fmla="*/ 899207 w 3898347"/>
              <a:gd name="connsiteY103" fmla="*/ 4247688 h 4256103"/>
              <a:gd name="connsiteX104" fmla="*/ 837706 w 3898347"/>
              <a:gd name="connsiteY104" fmla="*/ 4245528 h 4256103"/>
              <a:gd name="connsiteX105" fmla="*/ 778474 w 3898347"/>
              <a:gd name="connsiteY105" fmla="*/ 4235526 h 4256103"/>
              <a:gd name="connsiteX106" fmla="*/ 774418 w 3898347"/>
              <a:gd name="connsiteY106" fmla="*/ 4242583 h 4256103"/>
              <a:gd name="connsiteX107" fmla="*/ 737705 w 3898347"/>
              <a:gd name="connsiteY107" fmla="*/ 4238891 h 4256103"/>
              <a:gd name="connsiteX108" fmla="*/ 641839 w 3898347"/>
              <a:gd name="connsiteY108" fmla="*/ 4211160 h 4256103"/>
              <a:gd name="connsiteX109" fmla="*/ 558105 w 3898347"/>
              <a:gd name="connsiteY109" fmla="*/ 4191218 h 4256103"/>
              <a:gd name="connsiteX110" fmla="*/ 515682 w 3898347"/>
              <a:gd name="connsiteY110" fmla="*/ 4193696 h 4256103"/>
              <a:gd name="connsiteX111" fmla="*/ 467082 w 3898347"/>
              <a:gd name="connsiteY111" fmla="*/ 4185616 h 4256103"/>
              <a:gd name="connsiteX112" fmla="*/ 437646 w 3898347"/>
              <a:gd name="connsiteY112" fmla="*/ 4212658 h 4256103"/>
              <a:gd name="connsiteX113" fmla="*/ 402271 w 3898347"/>
              <a:gd name="connsiteY113" fmla="*/ 4212774 h 4256103"/>
              <a:gd name="connsiteX114" fmla="*/ 384907 w 3898347"/>
              <a:gd name="connsiteY114" fmla="*/ 4201195 h 4256103"/>
              <a:gd name="connsiteX115" fmla="*/ 337154 w 3898347"/>
              <a:gd name="connsiteY115" fmla="*/ 4206136 h 4256103"/>
              <a:gd name="connsiteX116" fmla="*/ 298662 w 3898347"/>
              <a:gd name="connsiteY116" fmla="*/ 4211227 h 4256103"/>
              <a:gd name="connsiteX117" fmla="*/ 265740 w 3898347"/>
              <a:gd name="connsiteY117" fmla="*/ 4213623 h 4256103"/>
              <a:gd name="connsiteX118" fmla="*/ 176403 w 3898347"/>
              <a:gd name="connsiteY118" fmla="*/ 4227393 h 4256103"/>
              <a:gd name="connsiteX119" fmla="*/ 82528 w 3898347"/>
              <a:gd name="connsiteY119" fmla="*/ 4243774 h 4256103"/>
              <a:gd name="connsiteX120" fmla="*/ 19464 w 3898347"/>
              <a:gd name="connsiteY120" fmla="*/ 4256103 h 4256103"/>
              <a:gd name="connsiteX121" fmla="*/ 0 w 3898347"/>
              <a:gd name="connsiteY121" fmla="*/ 4221939 h 4256103"/>
              <a:gd name="connsiteX122" fmla="*/ 0 w 3898347"/>
              <a:gd name="connsiteY122" fmla="*/ 15850 h 4256103"/>
              <a:gd name="connsiteX123" fmla="*/ 3898347 w 3898347"/>
              <a:gd name="connsiteY123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4213 h 4256103"/>
              <a:gd name="connsiteX85" fmla="*/ 1488914 w 3898347"/>
              <a:gd name="connsiteY85" fmla="*/ 4241772 h 4256103"/>
              <a:gd name="connsiteX86" fmla="*/ 1475364 w 3898347"/>
              <a:gd name="connsiteY86" fmla="*/ 4248364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4213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777502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16140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777502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79157 w 3898347"/>
              <a:gd name="connsiteY2" fmla="*/ 3836240 h 4256103"/>
              <a:gd name="connsiteX3" fmla="*/ 3851953 w 3898347"/>
              <a:gd name="connsiteY3" fmla="*/ 3816140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777502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</a:cxnLst>
            <a:rect l="l" t="t" r="r" b="b"/>
            <a:pathLst>
              <a:path w="3898347" h="4256103">
                <a:moveTo>
                  <a:pt x="3898347" y="0"/>
                </a:moveTo>
                <a:lnTo>
                  <a:pt x="3898347" y="3834445"/>
                </a:lnTo>
                <a:lnTo>
                  <a:pt x="3879157" y="3836240"/>
                </a:lnTo>
                <a:cubicBezTo>
                  <a:pt x="3885307" y="3798226"/>
                  <a:pt x="3856203" y="3861184"/>
                  <a:pt x="3851953" y="3816140"/>
                </a:cubicBezTo>
                <a:cubicBezTo>
                  <a:pt x="3846568" y="3817958"/>
                  <a:pt x="3841484" y="3807983"/>
                  <a:pt x="3836418" y="3811513"/>
                </a:cubicBezTo>
                <a:lnTo>
                  <a:pt x="3833758" y="3813341"/>
                </a:lnTo>
                <a:lnTo>
                  <a:pt x="3822673" y="3812913"/>
                </a:lnTo>
                <a:lnTo>
                  <a:pt x="3820104" y="3822466"/>
                </a:lnTo>
                <a:lnTo>
                  <a:pt x="3777502" y="3828757"/>
                </a:lnTo>
                <a:cubicBezTo>
                  <a:pt x="3762474" y="3827577"/>
                  <a:pt x="3742902" y="3817662"/>
                  <a:pt x="3729936" y="3815386"/>
                </a:cubicBezTo>
                <a:lnTo>
                  <a:pt x="3726018" y="3815100"/>
                </a:lnTo>
                <a:lnTo>
                  <a:pt x="3725413" y="3814615"/>
                </a:lnTo>
                <a:cubicBezTo>
                  <a:pt x="3721569" y="3812283"/>
                  <a:pt x="3717711" y="3810892"/>
                  <a:pt x="3713801" y="3811018"/>
                </a:cubicBezTo>
                <a:lnTo>
                  <a:pt x="3709087" y="3813195"/>
                </a:lnTo>
                <a:lnTo>
                  <a:pt x="3698038" y="3806182"/>
                </a:lnTo>
                <a:lnTo>
                  <a:pt x="3662227" y="3807761"/>
                </a:lnTo>
                <a:lnTo>
                  <a:pt x="3659872" y="3805524"/>
                </a:lnTo>
                <a:cubicBezTo>
                  <a:pt x="3654837" y="3800238"/>
                  <a:pt x="3649779" y="3795747"/>
                  <a:pt x="3643454" y="3794831"/>
                </a:cubicBezTo>
                <a:lnTo>
                  <a:pt x="3624789" y="3803185"/>
                </a:lnTo>
                <a:lnTo>
                  <a:pt x="3602327" y="3794616"/>
                </a:lnTo>
                <a:lnTo>
                  <a:pt x="3596645" y="3797108"/>
                </a:lnTo>
                <a:cubicBezTo>
                  <a:pt x="3586358" y="3794741"/>
                  <a:pt x="3572046" y="3779403"/>
                  <a:pt x="3574144" y="3795108"/>
                </a:cubicBezTo>
                <a:lnTo>
                  <a:pt x="3562310" y="3787534"/>
                </a:lnTo>
                <a:lnTo>
                  <a:pt x="3551635" y="3797705"/>
                </a:lnTo>
                <a:lnTo>
                  <a:pt x="3542668" y="3803283"/>
                </a:lnTo>
                <a:lnTo>
                  <a:pt x="3533033" y="3799071"/>
                </a:lnTo>
                <a:lnTo>
                  <a:pt x="3521726" y="3804691"/>
                </a:lnTo>
                <a:lnTo>
                  <a:pt x="3520080" y="3805210"/>
                </a:lnTo>
                <a:lnTo>
                  <a:pt x="3508491" y="3797398"/>
                </a:lnTo>
                <a:lnTo>
                  <a:pt x="3503787" y="3797787"/>
                </a:lnTo>
                <a:lnTo>
                  <a:pt x="3492165" y="3799887"/>
                </a:lnTo>
                <a:cubicBezTo>
                  <a:pt x="3486252" y="3801787"/>
                  <a:pt x="3479649" y="3804176"/>
                  <a:pt x="3472233" y="3805682"/>
                </a:cubicBezTo>
                <a:lnTo>
                  <a:pt x="3465921" y="3805814"/>
                </a:lnTo>
                <a:lnTo>
                  <a:pt x="3455541" y="3815505"/>
                </a:lnTo>
                <a:lnTo>
                  <a:pt x="3429027" y="3816906"/>
                </a:lnTo>
                <a:cubicBezTo>
                  <a:pt x="3408521" y="3817753"/>
                  <a:pt x="3388898" y="3819475"/>
                  <a:pt x="3369507" y="3825563"/>
                </a:cubicBezTo>
                <a:cubicBezTo>
                  <a:pt x="3353730" y="3819534"/>
                  <a:pt x="3338870" y="3818175"/>
                  <a:pt x="3324491" y="3832006"/>
                </a:cubicBezTo>
                <a:cubicBezTo>
                  <a:pt x="3281706" y="3833409"/>
                  <a:pt x="3271319" y="3817569"/>
                  <a:pt x="3244235" y="3834376"/>
                </a:cubicBezTo>
                <a:cubicBezTo>
                  <a:pt x="3236206" y="3826142"/>
                  <a:pt x="3230700" y="3821848"/>
                  <a:pt x="3226507" y="3820131"/>
                </a:cubicBezTo>
                <a:cubicBezTo>
                  <a:pt x="3213924" y="3814979"/>
                  <a:pt x="3213172" y="3833011"/>
                  <a:pt x="3191688" y="3837359"/>
                </a:cubicBezTo>
                <a:cubicBezTo>
                  <a:pt x="3168723" y="3844588"/>
                  <a:pt x="3175642" y="3846041"/>
                  <a:pt x="3153779" y="3848439"/>
                </a:cubicBezTo>
                <a:cubicBezTo>
                  <a:pt x="3136862" y="3851385"/>
                  <a:pt x="3115876" y="3855158"/>
                  <a:pt x="3090188" y="3855036"/>
                </a:cubicBezTo>
                <a:cubicBezTo>
                  <a:pt x="3066058" y="3880979"/>
                  <a:pt x="3059981" y="3849823"/>
                  <a:pt x="3031422" y="3858298"/>
                </a:cubicBezTo>
                <a:cubicBezTo>
                  <a:pt x="3017157" y="3868236"/>
                  <a:pt x="3007595" y="3870098"/>
                  <a:pt x="2996288" y="3860020"/>
                </a:cubicBezTo>
                <a:cubicBezTo>
                  <a:pt x="2930242" y="3908295"/>
                  <a:pt x="2959927" y="3862932"/>
                  <a:pt x="2901661" y="3882243"/>
                </a:cubicBezTo>
                <a:cubicBezTo>
                  <a:pt x="2863654" y="3897291"/>
                  <a:pt x="2822551" y="3908676"/>
                  <a:pt x="2782141" y="3932983"/>
                </a:cubicBezTo>
                <a:lnTo>
                  <a:pt x="2749597" y="3956746"/>
                </a:lnTo>
                <a:lnTo>
                  <a:pt x="2730493" y="3955236"/>
                </a:lnTo>
                <a:lnTo>
                  <a:pt x="2707507" y="3947771"/>
                </a:lnTo>
                <a:lnTo>
                  <a:pt x="2701937" y="3950565"/>
                </a:lnTo>
                <a:cubicBezTo>
                  <a:pt x="2691594" y="3948746"/>
                  <a:pt x="2676749" y="3934159"/>
                  <a:pt x="2679435" y="3949768"/>
                </a:cubicBezTo>
                <a:lnTo>
                  <a:pt x="2667352" y="3942821"/>
                </a:lnTo>
                <a:lnTo>
                  <a:pt x="2657096" y="3953571"/>
                </a:lnTo>
                <a:cubicBezTo>
                  <a:pt x="2656117" y="3956261"/>
                  <a:pt x="2655464" y="3959177"/>
                  <a:pt x="2655161" y="3962216"/>
                </a:cubicBezTo>
                <a:lnTo>
                  <a:pt x="2638604" y="3955936"/>
                </a:lnTo>
                <a:lnTo>
                  <a:pt x="2626185" y="3962937"/>
                </a:lnTo>
                <a:lnTo>
                  <a:pt x="2614077" y="3955576"/>
                </a:lnTo>
                <a:lnTo>
                  <a:pt x="2609403" y="3956215"/>
                </a:lnTo>
                <a:lnTo>
                  <a:pt x="2597896" y="3958939"/>
                </a:lnTo>
                <a:cubicBezTo>
                  <a:pt x="2592077" y="3961159"/>
                  <a:pt x="2585584" y="3963907"/>
                  <a:pt x="2578251" y="3965812"/>
                </a:cubicBezTo>
                <a:lnTo>
                  <a:pt x="2571961" y="3966278"/>
                </a:lnTo>
                <a:lnTo>
                  <a:pt x="2559399" y="3979193"/>
                </a:lnTo>
                <a:cubicBezTo>
                  <a:pt x="2550305" y="3989010"/>
                  <a:pt x="2543019" y="3995469"/>
                  <a:pt x="2533560" y="3988160"/>
                </a:cubicBezTo>
                <a:cubicBezTo>
                  <a:pt x="2526682" y="3994363"/>
                  <a:pt x="2521563" y="4007257"/>
                  <a:pt x="2515299" y="4016867"/>
                </a:cubicBezTo>
                <a:lnTo>
                  <a:pt x="2513423" y="4018759"/>
                </a:lnTo>
                <a:lnTo>
                  <a:pt x="2482991" y="4012935"/>
                </a:lnTo>
                <a:cubicBezTo>
                  <a:pt x="2469558" y="4010479"/>
                  <a:pt x="2456714" y="4010658"/>
                  <a:pt x="2446940" y="4021172"/>
                </a:cubicBezTo>
                <a:cubicBezTo>
                  <a:pt x="2445490" y="4004762"/>
                  <a:pt x="2418263" y="4035043"/>
                  <a:pt x="2404883" y="4024808"/>
                </a:cubicBezTo>
                <a:cubicBezTo>
                  <a:pt x="2395527" y="4015768"/>
                  <a:pt x="2385089" y="4022846"/>
                  <a:pt x="2373894" y="4023827"/>
                </a:cubicBezTo>
                <a:cubicBezTo>
                  <a:pt x="2360273" y="4016866"/>
                  <a:pt x="2310801" y="4031114"/>
                  <a:pt x="2297080" y="4040841"/>
                </a:cubicBezTo>
                <a:cubicBezTo>
                  <a:pt x="2262890" y="4074342"/>
                  <a:pt x="2198735" y="4051487"/>
                  <a:pt x="2170615" y="4077196"/>
                </a:cubicBezTo>
                <a:cubicBezTo>
                  <a:pt x="2161158" y="4081087"/>
                  <a:pt x="2152190" y="4082780"/>
                  <a:pt x="2143580" y="4083102"/>
                </a:cubicBezTo>
                <a:lnTo>
                  <a:pt x="2119893" y="4080874"/>
                </a:lnTo>
                <a:lnTo>
                  <a:pt x="2114008" y="4073996"/>
                </a:lnTo>
                <a:lnTo>
                  <a:pt x="2099067" y="4076068"/>
                </a:lnTo>
                <a:lnTo>
                  <a:pt x="2095000" y="4075096"/>
                </a:lnTo>
                <a:cubicBezTo>
                  <a:pt x="2087230" y="4073204"/>
                  <a:pt x="2079536" y="4071577"/>
                  <a:pt x="2071767" y="4071044"/>
                </a:cubicBezTo>
                <a:cubicBezTo>
                  <a:pt x="2077287" y="4106066"/>
                  <a:pt x="2006612" y="4072253"/>
                  <a:pt x="2024486" y="4100276"/>
                </a:cubicBezTo>
                <a:cubicBezTo>
                  <a:pt x="1982770" y="4103418"/>
                  <a:pt x="1990990" y="4145711"/>
                  <a:pt x="1944675" y="4121515"/>
                </a:cubicBezTo>
                <a:cubicBezTo>
                  <a:pt x="1876432" y="4151801"/>
                  <a:pt x="1796287" y="4126915"/>
                  <a:pt x="1739945" y="4171795"/>
                </a:cubicBezTo>
                <a:cubicBezTo>
                  <a:pt x="1680970" y="4182234"/>
                  <a:pt x="1693119" y="4173922"/>
                  <a:pt x="1662065" y="4184630"/>
                </a:cubicBezTo>
                <a:cubicBezTo>
                  <a:pt x="1658816" y="4205398"/>
                  <a:pt x="1624608" y="4174561"/>
                  <a:pt x="1595989" y="4193679"/>
                </a:cubicBezTo>
                <a:lnTo>
                  <a:pt x="1559231" y="4195932"/>
                </a:lnTo>
                <a:lnTo>
                  <a:pt x="1537197" y="4209468"/>
                </a:lnTo>
                <a:cubicBezTo>
                  <a:pt x="1524267" y="4212789"/>
                  <a:pt x="1508603" y="4203060"/>
                  <a:pt x="1508787" y="4230924"/>
                </a:cubicBezTo>
                <a:cubicBezTo>
                  <a:pt x="1500688" y="4227785"/>
                  <a:pt x="1493126" y="4234837"/>
                  <a:pt x="1488914" y="4241772"/>
                </a:cubicBezTo>
                <a:cubicBezTo>
                  <a:pt x="1483344" y="4244130"/>
                  <a:pt x="1472963" y="4244323"/>
                  <a:pt x="1465497" y="4245075"/>
                </a:cubicBezTo>
                <a:lnTo>
                  <a:pt x="1444118" y="4246285"/>
                </a:lnTo>
                <a:lnTo>
                  <a:pt x="1405326" y="4248391"/>
                </a:lnTo>
                <a:cubicBezTo>
                  <a:pt x="1362233" y="4238681"/>
                  <a:pt x="1386645" y="4253541"/>
                  <a:pt x="1344909" y="4237004"/>
                </a:cubicBezTo>
                <a:cubicBezTo>
                  <a:pt x="1319660" y="4278048"/>
                  <a:pt x="1328465" y="4235908"/>
                  <a:pt x="1298748" y="4241669"/>
                </a:cubicBezTo>
                <a:cubicBezTo>
                  <a:pt x="1303263" y="4202446"/>
                  <a:pt x="1257287" y="4277634"/>
                  <a:pt x="1251302" y="4232513"/>
                </a:cubicBezTo>
                <a:cubicBezTo>
                  <a:pt x="1246083" y="4234987"/>
                  <a:pt x="1221483" y="4225653"/>
                  <a:pt x="1216643" y="4229828"/>
                </a:cubicBezTo>
                <a:lnTo>
                  <a:pt x="1214101" y="4231991"/>
                </a:lnTo>
                <a:lnTo>
                  <a:pt x="1203193" y="4232867"/>
                </a:lnTo>
                <a:lnTo>
                  <a:pt x="1201049" y="4242842"/>
                </a:lnTo>
                <a:lnTo>
                  <a:pt x="1185298" y="4251133"/>
                </a:lnTo>
                <a:cubicBezTo>
                  <a:pt x="1179255" y="4252733"/>
                  <a:pt x="1172580" y="4252698"/>
                  <a:pt x="1164955" y="4250027"/>
                </a:cubicBezTo>
                <a:cubicBezTo>
                  <a:pt x="1138322" y="4224376"/>
                  <a:pt x="1100363" y="4267890"/>
                  <a:pt x="1067357" y="4233908"/>
                </a:cubicBezTo>
                <a:cubicBezTo>
                  <a:pt x="1055150" y="4224918"/>
                  <a:pt x="1016960" y="4218576"/>
                  <a:pt x="1009492" y="4230455"/>
                </a:cubicBezTo>
                <a:cubicBezTo>
                  <a:pt x="1001480" y="4231829"/>
                  <a:pt x="992281" y="4225396"/>
                  <a:pt x="988345" y="4238880"/>
                </a:cubicBezTo>
                <a:cubicBezTo>
                  <a:pt x="981958" y="4254801"/>
                  <a:pt x="954663" y="4223227"/>
                  <a:pt x="958251" y="4244100"/>
                </a:cubicBezTo>
                <a:cubicBezTo>
                  <a:pt x="938858" y="4222336"/>
                  <a:pt x="915951" y="4241975"/>
                  <a:pt x="899207" y="4247688"/>
                </a:cubicBezTo>
                <a:cubicBezTo>
                  <a:pt x="884002" y="4226854"/>
                  <a:pt x="873981" y="4247833"/>
                  <a:pt x="837706" y="4245528"/>
                </a:cubicBezTo>
                <a:cubicBezTo>
                  <a:pt x="821001" y="4221598"/>
                  <a:pt x="809746" y="4268977"/>
                  <a:pt x="778474" y="4235526"/>
                </a:cubicBezTo>
                <a:cubicBezTo>
                  <a:pt x="777421" y="4238161"/>
                  <a:pt x="776057" y="4240538"/>
                  <a:pt x="774418" y="4242583"/>
                </a:cubicBezTo>
                <a:cubicBezTo>
                  <a:pt x="764902" y="4254463"/>
                  <a:pt x="748468" y="4252810"/>
                  <a:pt x="737705" y="4238891"/>
                </a:cubicBezTo>
                <a:cubicBezTo>
                  <a:pt x="688302" y="4193107"/>
                  <a:pt x="682485" y="4224501"/>
                  <a:pt x="641839" y="4211160"/>
                </a:cubicBezTo>
                <a:cubicBezTo>
                  <a:pt x="596156" y="4200529"/>
                  <a:pt x="617273" y="4236299"/>
                  <a:pt x="558105" y="4191218"/>
                </a:cubicBezTo>
                <a:cubicBezTo>
                  <a:pt x="553107" y="4206459"/>
                  <a:pt x="528323" y="4202818"/>
                  <a:pt x="515682" y="4193696"/>
                </a:cubicBezTo>
                <a:cubicBezTo>
                  <a:pt x="493567" y="4189726"/>
                  <a:pt x="491022" y="4212483"/>
                  <a:pt x="467082" y="4185616"/>
                </a:cubicBezTo>
                <a:cubicBezTo>
                  <a:pt x="472585" y="4207692"/>
                  <a:pt x="425896" y="4188982"/>
                  <a:pt x="437646" y="4212658"/>
                </a:cubicBezTo>
                <a:cubicBezTo>
                  <a:pt x="424682" y="4230622"/>
                  <a:pt x="415313" y="4197369"/>
                  <a:pt x="402271" y="4212774"/>
                </a:cubicBezTo>
                <a:cubicBezTo>
                  <a:pt x="386486" y="4214846"/>
                  <a:pt x="402806" y="4204907"/>
                  <a:pt x="384907" y="4201195"/>
                </a:cubicBezTo>
                <a:cubicBezTo>
                  <a:pt x="363484" y="4200591"/>
                  <a:pt x="360732" y="4185695"/>
                  <a:pt x="337154" y="4206136"/>
                </a:cubicBezTo>
                <a:cubicBezTo>
                  <a:pt x="313728" y="4191390"/>
                  <a:pt x="328632" y="4203044"/>
                  <a:pt x="298662" y="4211227"/>
                </a:cubicBezTo>
                <a:cubicBezTo>
                  <a:pt x="284852" y="4197257"/>
                  <a:pt x="274958" y="4202411"/>
                  <a:pt x="265740" y="4213623"/>
                </a:cubicBezTo>
                <a:cubicBezTo>
                  <a:pt x="235520" y="4207388"/>
                  <a:pt x="209548" y="4223241"/>
                  <a:pt x="176403" y="4227393"/>
                </a:cubicBezTo>
                <a:cubicBezTo>
                  <a:pt x="138304" y="4239982"/>
                  <a:pt x="110954" y="4232182"/>
                  <a:pt x="82528" y="4243774"/>
                </a:cubicBezTo>
                <a:cubicBezTo>
                  <a:pt x="48751" y="4221865"/>
                  <a:pt x="39523" y="4251971"/>
                  <a:pt x="19464" y="4256103"/>
                </a:cubicBezTo>
                <a:lnTo>
                  <a:pt x="0" y="4221939"/>
                </a:lnTo>
                <a:lnTo>
                  <a:pt x="0" y="15850"/>
                </a:lnTo>
                <a:lnTo>
                  <a:pt x="3898347" y="0"/>
                </a:lnTo>
                <a:close/>
              </a:path>
            </a:pathLst>
          </a:custGeom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Freeform: Shape 43">
            <a:extLst>
              <a:ext uri="{FF2B5EF4-FFF2-40B4-BE49-F238E27FC236}">
                <a16:creationId xmlns:a16="http://schemas.microsoft.com/office/drawing/2014/main" id="{58D2EC0A-5E54-424F-BE02-26DFFEBD6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3232" y="727064"/>
            <a:ext cx="3898347" cy="4256103"/>
          </a:xfrm>
          <a:custGeom>
            <a:avLst/>
            <a:gdLst>
              <a:gd name="connsiteX0" fmla="*/ 3898347 w 3898347"/>
              <a:gd name="connsiteY0" fmla="*/ 0 h 4299085"/>
              <a:gd name="connsiteX1" fmla="*/ 3898347 w 3898347"/>
              <a:gd name="connsiteY1" fmla="*/ 3834445 h 4299085"/>
              <a:gd name="connsiteX2" fmla="*/ 3892314 w 3898347"/>
              <a:gd name="connsiteY2" fmla="*/ 3832951 h 4299085"/>
              <a:gd name="connsiteX3" fmla="*/ 3851953 w 3898347"/>
              <a:gd name="connsiteY3" fmla="*/ 3802983 h 4299085"/>
              <a:gd name="connsiteX4" fmla="*/ 3836418 w 3898347"/>
              <a:gd name="connsiteY4" fmla="*/ 3811513 h 4299085"/>
              <a:gd name="connsiteX5" fmla="*/ 3833758 w 3898347"/>
              <a:gd name="connsiteY5" fmla="*/ 3813341 h 4299085"/>
              <a:gd name="connsiteX6" fmla="*/ 3822673 w 3898347"/>
              <a:gd name="connsiteY6" fmla="*/ 3812913 h 4299085"/>
              <a:gd name="connsiteX7" fmla="*/ 3820104 w 3898347"/>
              <a:gd name="connsiteY7" fmla="*/ 3822466 h 4299085"/>
              <a:gd name="connsiteX8" fmla="*/ 3803816 w 3898347"/>
              <a:gd name="connsiteY8" fmla="*/ 3828757 h 4299085"/>
              <a:gd name="connsiteX9" fmla="*/ 3783259 w 3898347"/>
              <a:gd name="connsiteY9" fmla="*/ 3825276 h 4299085"/>
              <a:gd name="connsiteX10" fmla="*/ 3729936 w 3898347"/>
              <a:gd name="connsiteY10" fmla="*/ 3815386 h 4299085"/>
              <a:gd name="connsiteX11" fmla="*/ 3726018 w 3898347"/>
              <a:gd name="connsiteY11" fmla="*/ 3815100 h 4299085"/>
              <a:gd name="connsiteX12" fmla="*/ 3725413 w 3898347"/>
              <a:gd name="connsiteY12" fmla="*/ 3814615 h 4299085"/>
              <a:gd name="connsiteX13" fmla="*/ 3713801 w 3898347"/>
              <a:gd name="connsiteY13" fmla="*/ 3811018 h 4299085"/>
              <a:gd name="connsiteX14" fmla="*/ 3709087 w 3898347"/>
              <a:gd name="connsiteY14" fmla="*/ 3813195 h 4299085"/>
              <a:gd name="connsiteX15" fmla="*/ 3698038 w 3898347"/>
              <a:gd name="connsiteY15" fmla="*/ 3806182 h 4299085"/>
              <a:gd name="connsiteX16" fmla="*/ 3662227 w 3898347"/>
              <a:gd name="connsiteY16" fmla="*/ 3807761 h 4299085"/>
              <a:gd name="connsiteX17" fmla="*/ 3659872 w 3898347"/>
              <a:gd name="connsiteY17" fmla="*/ 3805524 h 4299085"/>
              <a:gd name="connsiteX18" fmla="*/ 3643454 w 3898347"/>
              <a:gd name="connsiteY18" fmla="*/ 3794831 h 4299085"/>
              <a:gd name="connsiteX19" fmla="*/ 3624789 w 3898347"/>
              <a:gd name="connsiteY19" fmla="*/ 3803185 h 4299085"/>
              <a:gd name="connsiteX20" fmla="*/ 3602327 w 3898347"/>
              <a:gd name="connsiteY20" fmla="*/ 3794616 h 4299085"/>
              <a:gd name="connsiteX21" fmla="*/ 3596645 w 3898347"/>
              <a:gd name="connsiteY21" fmla="*/ 3797108 h 4299085"/>
              <a:gd name="connsiteX22" fmla="*/ 3574144 w 3898347"/>
              <a:gd name="connsiteY22" fmla="*/ 3795108 h 4299085"/>
              <a:gd name="connsiteX23" fmla="*/ 3562310 w 3898347"/>
              <a:gd name="connsiteY23" fmla="*/ 3787534 h 4299085"/>
              <a:gd name="connsiteX24" fmla="*/ 3551635 w 3898347"/>
              <a:gd name="connsiteY24" fmla="*/ 3797705 h 4299085"/>
              <a:gd name="connsiteX25" fmla="*/ 3550175 w 3898347"/>
              <a:gd name="connsiteY25" fmla="*/ 3803199 h 4299085"/>
              <a:gd name="connsiteX26" fmla="*/ 3542668 w 3898347"/>
              <a:gd name="connsiteY26" fmla="*/ 3803283 h 4299085"/>
              <a:gd name="connsiteX27" fmla="*/ 3533033 w 3898347"/>
              <a:gd name="connsiteY27" fmla="*/ 3799071 h 4299085"/>
              <a:gd name="connsiteX28" fmla="*/ 3521726 w 3898347"/>
              <a:gd name="connsiteY28" fmla="*/ 3804691 h 4299085"/>
              <a:gd name="connsiteX29" fmla="*/ 3520080 w 3898347"/>
              <a:gd name="connsiteY29" fmla="*/ 3805210 h 4299085"/>
              <a:gd name="connsiteX30" fmla="*/ 3508491 w 3898347"/>
              <a:gd name="connsiteY30" fmla="*/ 3797398 h 4299085"/>
              <a:gd name="connsiteX31" fmla="*/ 3503787 w 3898347"/>
              <a:gd name="connsiteY31" fmla="*/ 3797787 h 4299085"/>
              <a:gd name="connsiteX32" fmla="*/ 3492165 w 3898347"/>
              <a:gd name="connsiteY32" fmla="*/ 3799887 h 4299085"/>
              <a:gd name="connsiteX33" fmla="*/ 3472233 w 3898347"/>
              <a:gd name="connsiteY33" fmla="*/ 3805682 h 4299085"/>
              <a:gd name="connsiteX34" fmla="*/ 3465921 w 3898347"/>
              <a:gd name="connsiteY34" fmla="*/ 3805814 h 4299085"/>
              <a:gd name="connsiteX35" fmla="*/ 3455541 w 3898347"/>
              <a:gd name="connsiteY35" fmla="*/ 3815505 h 4299085"/>
              <a:gd name="connsiteX36" fmla="*/ 3429027 w 3898347"/>
              <a:gd name="connsiteY36" fmla="*/ 3816906 h 4299085"/>
              <a:gd name="connsiteX37" fmla="*/ 3369507 w 3898347"/>
              <a:gd name="connsiteY37" fmla="*/ 3825563 h 4299085"/>
              <a:gd name="connsiteX38" fmla="*/ 3324491 w 3898347"/>
              <a:gd name="connsiteY38" fmla="*/ 3832006 h 4299085"/>
              <a:gd name="connsiteX39" fmla="*/ 3244235 w 3898347"/>
              <a:gd name="connsiteY39" fmla="*/ 3834376 h 4299085"/>
              <a:gd name="connsiteX40" fmla="*/ 3226507 w 3898347"/>
              <a:gd name="connsiteY40" fmla="*/ 3820131 h 4299085"/>
              <a:gd name="connsiteX41" fmla="*/ 3191688 w 3898347"/>
              <a:gd name="connsiteY41" fmla="*/ 3837359 h 4299085"/>
              <a:gd name="connsiteX42" fmla="*/ 3185553 w 3898347"/>
              <a:gd name="connsiteY42" fmla="*/ 3859030 h 4299085"/>
              <a:gd name="connsiteX43" fmla="*/ 3137926 w 3898347"/>
              <a:gd name="connsiteY43" fmla="*/ 3867782 h 4299085"/>
              <a:gd name="connsiteX44" fmla="*/ 3090188 w 3898347"/>
              <a:gd name="connsiteY44" fmla="*/ 3855036 h 4299085"/>
              <a:gd name="connsiteX45" fmla="*/ 3031422 w 3898347"/>
              <a:gd name="connsiteY45" fmla="*/ 3858298 h 4299085"/>
              <a:gd name="connsiteX46" fmla="*/ 2996288 w 3898347"/>
              <a:gd name="connsiteY46" fmla="*/ 3860020 h 4299085"/>
              <a:gd name="connsiteX47" fmla="*/ 2901661 w 3898347"/>
              <a:gd name="connsiteY47" fmla="*/ 3882243 h 4299085"/>
              <a:gd name="connsiteX48" fmla="*/ 2782141 w 3898347"/>
              <a:gd name="connsiteY48" fmla="*/ 3932983 h 4299085"/>
              <a:gd name="connsiteX49" fmla="*/ 2749597 w 3898347"/>
              <a:gd name="connsiteY49" fmla="*/ 3956746 h 4299085"/>
              <a:gd name="connsiteX50" fmla="*/ 2730493 w 3898347"/>
              <a:gd name="connsiteY50" fmla="*/ 3955236 h 4299085"/>
              <a:gd name="connsiteX51" fmla="*/ 2707507 w 3898347"/>
              <a:gd name="connsiteY51" fmla="*/ 3947771 h 4299085"/>
              <a:gd name="connsiteX52" fmla="*/ 2701937 w 3898347"/>
              <a:gd name="connsiteY52" fmla="*/ 3950565 h 4299085"/>
              <a:gd name="connsiteX53" fmla="*/ 2679435 w 3898347"/>
              <a:gd name="connsiteY53" fmla="*/ 3949768 h 4299085"/>
              <a:gd name="connsiteX54" fmla="*/ 2667352 w 3898347"/>
              <a:gd name="connsiteY54" fmla="*/ 3942821 h 4299085"/>
              <a:gd name="connsiteX55" fmla="*/ 2657096 w 3898347"/>
              <a:gd name="connsiteY55" fmla="*/ 3953571 h 4299085"/>
              <a:gd name="connsiteX56" fmla="*/ 2655161 w 3898347"/>
              <a:gd name="connsiteY56" fmla="*/ 3962216 h 4299085"/>
              <a:gd name="connsiteX57" fmla="*/ 2638604 w 3898347"/>
              <a:gd name="connsiteY57" fmla="*/ 3955936 h 4299085"/>
              <a:gd name="connsiteX58" fmla="*/ 2626185 w 3898347"/>
              <a:gd name="connsiteY58" fmla="*/ 3962937 h 4299085"/>
              <a:gd name="connsiteX59" fmla="*/ 2614077 w 3898347"/>
              <a:gd name="connsiteY59" fmla="*/ 3955576 h 4299085"/>
              <a:gd name="connsiteX60" fmla="*/ 2609403 w 3898347"/>
              <a:gd name="connsiteY60" fmla="*/ 3956215 h 4299085"/>
              <a:gd name="connsiteX61" fmla="*/ 2597896 w 3898347"/>
              <a:gd name="connsiteY61" fmla="*/ 3958939 h 4299085"/>
              <a:gd name="connsiteX62" fmla="*/ 2578251 w 3898347"/>
              <a:gd name="connsiteY62" fmla="*/ 3965812 h 4299085"/>
              <a:gd name="connsiteX63" fmla="*/ 2571961 w 3898347"/>
              <a:gd name="connsiteY63" fmla="*/ 3966278 h 4299085"/>
              <a:gd name="connsiteX64" fmla="*/ 2559399 w 3898347"/>
              <a:gd name="connsiteY64" fmla="*/ 3979193 h 4299085"/>
              <a:gd name="connsiteX65" fmla="*/ 2533560 w 3898347"/>
              <a:gd name="connsiteY65" fmla="*/ 3988160 h 4299085"/>
              <a:gd name="connsiteX66" fmla="*/ 2515299 w 3898347"/>
              <a:gd name="connsiteY66" fmla="*/ 4016867 h 4299085"/>
              <a:gd name="connsiteX67" fmla="*/ 2513423 w 3898347"/>
              <a:gd name="connsiteY67" fmla="*/ 4018759 h 4299085"/>
              <a:gd name="connsiteX68" fmla="*/ 2482991 w 3898347"/>
              <a:gd name="connsiteY68" fmla="*/ 4012935 h 4299085"/>
              <a:gd name="connsiteX69" fmla="*/ 2446940 w 3898347"/>
              <a:gd name="connsiteY69" fmla="*/ 4021172 h 4299085"/>
              <a:gd name="connsiteX70" fmla="*/ 2404883 w 3898347"/>
              <a:gd name="connsiteY70" fmla="*/ 4024808 h 4299085"/>
              <a:gd name="connsiteX71" fmla="*/ 2373894 w 3898347"/>
              <a:gd name="connsiteY71" fmla="*/ 4023827 h 4299085"/>
              <a:gd name="connsiteX72" fmla="*/ 2297080 w 3898347"/>
              <a:gd name="connsiteY72" fmla="*/ 4040841 h 4299085"/>
              <a:gd name="connsiteX73" fmla="*/ 2170615 w 3898347"/>
              <a:gd name="connsiteY73" fmla="*/ 4077196 h 4299085"/>
              <a:gd name="connsiteX74" fmla="*/ 2143580 w 3898347"/>
              <a:gd name="connsiteY74" fmla="*/ 4083102 h 4299085"/>
              <a:gd name="connsiteX75" fmla="*/ 2119893 w 3898347"/>
              <a:gd name="connsiteY75" fmla="*/ 4080874 h 4299085"/>
              <a:gd name="connsiteX76" fmla="*/ 2114008 w 3898347"/>
              <a:gd name="connsiteY76" fmla="*/ 4073996 h 4299085"/>
              <a:gd name="connsiteX77" fmla="*/ 2099067 w 3898347"/>
              <a:gd name="connsiteY77" fmla="*/ 4076068 h 4299085"/>
              <a:gd name="connsiteX78" fmla="*/ 2095000 w 3898347"/>
              <a:gd name="connsiteY78" fmla="*/ 4075096 h 4299085"/>
              <a:gd name="connsiteX79" fmla="*/ 2071767 w 3898347"/>
              <a:gd name="connsiteY79" fmla="*/ 4071044 h 4299085"/>
              <a:gd name="connsiteX80" fmla="*/ 2024486 w 3898347"/>
              <a:gd name="connsiteY80" fmla="*/ 4100276 h 4299085"/>
              <a:gd name="connsiteX81" fmla="*/ 1964411 w 3898347"/>
              <a:gd name="connsiteY81" fmla="*/ 4105069 h 4299085"/>
              <a:gd name="connsiteX82" fmla="*/ 1739945 w 3898347"/>
              <a:gd name="connsiteY82" fmla="*/ 4171795 h 4299085"/>
              <a:gd name="connsiteX83" fmla="*/ 1610556 w 3898347"/>
              <a:gd name="connsiteY83" fmla="*/ 4167701 h 4299085"/>
              <a:gd name="connsiteX84" fmla="*/ 1553623 w 3898347"/>
              <a:gd name="connsiteY84" fmla="*/ 4236045 h 4299085"/>
              <a:gd name="connsiteX85" fmla="*/ 1548640 w 3898347"/>
              <a:gd name="connsiteY85" fmla="*/ 4238297 h 4299085"/>
              <a:gd name="connsiteX86" fmla="*/ 1530136 w 3898347"/>
              <a:gd name="connsiteY86" fmla="*/ 4227121 h 4299085"/>
              <a:gd name="connsiteX87" fmla="*/ 1508787 w 3898347"/>
              <a:gd name="connsiteY87" fmla="*/ 4234213 h 4299085"/>
              <a:gd name="connsiteX88" fmla="*/ 1488914 w 3898347"/>
              <a:gd name="connsiteY88" fmla="*/ 4241772 h 4299085"/>
              <a:gd name="connsiteX89" fmla="*/ 1488999 w 3898347"/>
              <a:gd name="connsiteY89" fmla="*/ 4251186 h 4299085"/>
              <a:gd name="connsiteX90" fmla="*/ 1475364 w 3898347"/>
              <a:gd name="connsiteY90" fmla="*/ 4248364 h 4299085"/>
              <a:gd name="connsiteX91" fmla="*/ 1457275 w 3898347"/>
              <a:gd name="connsiteY91" fmla="*/ 4252863 h 4299085"/>
              <a:gd name="connsiteX92" fmla="*/ 1448085 w 3898347"/>
              <a:gd name="connsiteY92" fmla="*/ 4248391 h 4299085"/>
              <a:gd name="connsiteX93" fmla="*/ 1315306 w 3898347"/>
              <a:gd name="connsiteY93" fmla="*/ 4237004 h 4299085"/>
              <a:gd name="connsiteX94" fmla="*/ 1272434 w 3898347"/>
              <a:gd name="connsiteY94" fmla="*/ 4244958 h 4299085"/>
              <a:gd name="connsiteX95" fmla="*/ 1231567 w 3898347"/>
              <a:gd name="connsiteY95" fmla="*/ 4219356 h 4299085"/>
              <a:gd name="connsiteX96" fmla="*/ 1216643 w 3898347"/>
              <a:gd name="connsiteY96" fmla="*/ 4229828 h 4299085"/>
              <a:gd name="connsiteX97" fmla="*/ 1214101 w 3898347"/>
              <a:gd name="connsiteY97" fmla="*/ 4231991 h 4299085"/>
              <a:gd name="connsiteX98" fmla="*/ 1203193 w 3898347"/>
              <a:gd name="connsiteY98" fmla="*/ 4232867 h 4299085"/>
              <a:gd name="connsiteX99" fmla="*/ 1201049 w 3898347"/>
              <a:gd name="connsiteY99" fmla="*/ 4242842 h 4299085"/>
              <a:gd name="connsiteX100" fmla="*/ 1185298 w 3898347"/>
              <a:gd name="connsiteY100" fmla="*/ 4251133 h 4299085"/>
              <a:gd name="connsiteX101" fmla="*/ 1164955 w 3898347"/>
              <a:gd name="connsiteY101" fmla="*/ 4250027 h 4299085"/>
              <a:gd name="connsiteX102" fmla="*/ 1067357 w 3898347"/>
              <a:gd name="connsiteY102" fmla="*/ 4233908 h 4299085"/>
              <a:gd name="connsiteX103" fmla="*/ 1009492 w 3898347"/>
              <a:gd name="connsiteY103" fmla="*/ 4230455 h 4299085"/>
              <a:gd name="connsiteX104" fmla="*/ 988345 w 3898347"/>
              <a:gd name="connsiteY104" fmla="*/ 4238880 h 4299085"/>
              <a:gd name="connsiteX105" fmla="*/ 958251 w 3898347"/>
              <a:gd name="connsiteY105" fmla="*/ 4244100 h 4299085"/>
              <a:gd name="connsiteX106" fmla="*/ 905785 w 3898347"/>
              <a:gd name="connsiteY106" fmla="*/ 4260845 h 4299085"/>
              <a:gd name="connsiteX107" fmla="*/ 834176 w 3898347"/>
              <a:gd name="connsiteY107" fmla="*/ 4270241 h 4299085"/>
              <a:gd name="connsiteX108" fmla="*/ 778474 w 3898347"/>
              <a:gd name="connsiteY108" fmla="*/ 4235526 h 4299085"/>
              <a:gd name="connsiteX109" fmla="*/ 774418 w 3898347"/>
              <a:gd name="connsiteY109" fmla="*/ 4242583 h 4299085"/>
              <a:gd name="connsiteX110" fmla="*/ 737705 w 3898347"/>
              <a:gd name="connsiteY110" fmla="*/ 4238891 h 4299085"/>
              <a:gd name="connsiteX111" fmla="*/ 605027 w 3898347"/>
              <a:gd name="connsiteY111" fmla="*/ 4175863 h 4299085"/>
              <a:gd name="connsiteX112" fmla="*/ 533391 w 3898347"/>
              <a:gd name="connsiteY112" fmla="*/ 4170035 h 4299085"/>
              <a:gd name="connsiteX113" fmla="*/ 508621 w 3898347"/>
              <a:gd name="connsiteY113" fmla="*/ 4176044 h 4299085"/>
              <a:gd name="connsiteX114" fmla="*/ 467082 w 3898347"/>
              <a:gd name="connsiteY114" fmla="*/ 4185616 h 4299085"/>
              <a:gd name="connsiteX115" fmla="*/ 437646 w 3898347"/>
              <a:gd name="connsiteY115" fmla="*/ 4212658 h 4299085"/>
              <a:gd name="connsiteX116" fmla="*/ 402271 w 3898347"/>
              <a:gd name="connsiteY116" fmla="*/ 4212774 h 4299085"/>
              <a:gd name="connsiteX117" fmla="*/ 391968 w 3898347"/>
              <a:gd name="connsiteY117" fmla="*/ 4187073 h 4299085"/>
              <a:gd name="connsiteX118" fmla="*/ 354806 w 3898347"/>
              <a:gd name="connsiteY118" fmla="*/ 4195545 h 4299085"/>
              <a:gd name="connsiteX119" fmla="*/ 298662 w 3898347"/>
              <a:gd name="connsiteY119" fmla="*/ 4211227 h 4299085"/>
              <a:gd name="connsiteX120" fmla="*/ 265740 w 3898347"/>
              <a:gd name="connsiteY120" fmla="*/ 4213623 h 4299085"/>
              <a:gd name="connsiteX121" fmla="*/ 176403 w 3898347"/>
              <a:gd name="connsiteY121" fmla="*/ 4227393 h 4299085"/>
              <a:gd name="connsiteX122" fmla="*/ 87367 w 3898347"/>
              <a:gd name="connsiteY122" fmla="*/ 4246680 h 4299085"/>
              <a:gd name="connsiteX123" fmla="*/ 37148 w 3898347"/>
              <a:gd name="connsiteY123" fmla="*/ 4289154 h 4299085"/>
              <a:gd name="connsiteX124" fmla="*/ 5850 w 3898347"/>
              <a:gd name="connsiteY124" fmla="*/ 4296945 h 4299085"/>
              <a:gd name="connsiteX125" fmla="*/ 0 w 3898347"/>
              <a:gd name="connsiteY125" fmla="*/ 4299085 h 4299085"/>
              <a:gd name="connsiteX126" fmla="*/ 0 w 3898347"/>
              <a:gd name="connsiteY126" fmla="*/ 15850 h 4299085"/>
              <a:gd name="connsiteX0" fmla="*/ 3898347 w 3898347"/>
              <a:gd name="connsiteY0" fmla="*/ 0 h 4299085"/>
              <a:gd name="connsiteX1" fmla="*/ 3898347 w 3898347"/>
              <a:gd name="connsiteY1" fmla="*/ 3834445 h 4299085"/>
              <a:gd name="connsiteX2" fmla="*/ 3892314 w 3898347"/>
              <a:gd name="connsiteY2" fmla="*/ 3832951 h 4299085"/>
              <a:gd name="connsiteX3" fmla="*/ 3851953 w 3898347"/>
              <a:gd name="connsiteY3" fmla="*/ 3802983 h 4299085"/>
              <a:gd name="connsiteX4" fmla="*/ 3836418 w 3898347"/>
              <a:gd name="connsiteY4" fmla="*/ 3811513 h 4299085"/>
              <a:gd name="connsiteX5" fmla="*/ 3833758 w 3898347"/>
              <a:gd name="connsiteY5" fmla="*/ 3813341 h 4299085"/>
              <a:gd name="connsiteX6" fmla="*/ 3822673 w 3898347"/>
              <a:gd name="connsiteY6" fmla="*/ 3812913 h 4299085"/>
              <a:gd name="connsiteX7" fmla="*/ 3820104 w 3898347"/>
              <a:gd name="connsiteY7" fmla="*/ 3822466 h 4299085"/>
              <a:gd name="connsiteX8" fmla="*/ 3803816 w 3898347"/>
              <a:gd name="connsiteY8" fmla="*/ 3828757 h 4299085"/>
              <a:gd name="connsiteX9" fmla="*/ 3783259 w 3898347"/>
              <a:gd name="connsiteY9" fmla="*/ 3825276 h 4299085"/>
              <a:gd name="connsiteX10" fmla="*/ 3729936 w 3898347"/>
              <a:gd name="connsiteY10" fmla="*/ 3815386 h 4299085"/>
              <a:gd name="connsiteX11" fmla="*/ 3726018 w 3898347"/>
              <a:gd name="connsiteY11" fmla="*/ 3815100 h 4299085"/>
              <a:gd name="connsiteX12" fmla="*/ 3725413 w 3898347"/>
              <a:gd name="connsiteY12" fmla="*/ 3814615 h 4299085"/>
              <a:gd name="connsiteX13" fmla="*/ 3713801 w 3898347"/>
              <a:gd name="connsiteY13" fmla="*/ 3811018 h 4299085"/>
              <a:gd name="connsiteX14" fmla="*/ 3709087 w 3898347"/>
              <a:gd name="connsiteY14" fmla="*/ 3813195 h 4299085"/>
              <a:gd name="connsiteX15" fmla="*/ 3698038 w 3898347"/>
              <a:gd name="connsiteY15" fmla="*/ 3806182 h 4299085"/>
              <a:gd name="connsiteX16" fmla="*/ 3662227 w 3898347"/>
              <a:gd name="connsiteY16" fmla="*/ 3807761 h 4299085"/>
              <a:gd name="connsiteX17" fmla="*/ 3659872 w 3898347"/>
              <a:gd name="connsiteY17" fmla="*/ 3805524 h 4299085"/>
              <a:gd name="connsiteX18" fmla="*/ 3643454 w 3898347"/>
              <a:gd name="connsiteY18" fmla="*/ 3794831 h 4299085"/>
              <a:gd name="connsiteX19" fmla="*/ 3624789 w 3898347"/>
              <a:gd name="connsiteY19" fmla="*/ 3803185 h 4299085"/>
              <a:gd name="connsiteX20" fmla="*/ 3602327 w 3898347"/>
              <a:gd name="connsiteY20" fmla="*/ 3794616 h 4299085"/>
              <a:gd name="connsiteX21" fmla="*/ 3596645 w 3898347"/>
              <a:gd name="connsiteY21" fmla="*/ 3797108 h 4299085"/>
              <a:gd name="connsiteX22" fmla="*/ 3574144 w 3898347"/>
              <a:gd name="connsiteY22" fmla="*/ 3795108 h 4299085"/>
              <a:gd name="connsiteX23" fmla="*/ 3562310 w 3898347"/>
              <a:gd name="connsiteY23" fmla="*/ 3787534 h 4299085"/>
              <a:gd name="connsiteX24" fmla="*/ 3551635 w 3898347"/>
              <a:gd name="connsiteY24" fmla="*/ 3797705 h 4299085"/>
              <a:gd name="connsiteX25" fmla="*/ 3550175 w 3898347"/>
              <a:gd name="connsiteY25" fmla="*/ 3803199 h 4299085"/>
              <a:gd name="connsiteX26" fmla="*/ 3542668 w 3898347"/>
              <a:gd name="connsiteY26" fmla="*/ 3803283 h 4299085"/>
              <a:gd name="connsiteX27" fmla="*/ 3533033 w 3898347"/>
              <a:gd name="connsiteY27" fmla="*/ 3799071 h 4299085"/>
              <a:gd name="connsiteX28" fmla="*/ 3521726 w 3898347"/>
              <a:gd name="connsiteY28" fmla="*/ 3804691 h 4299085"/>
              <a:gd name="connsiteX29" fmla="*/ 3520080 w 3898347"/>
              <a:gd name="connsiteY29" fmla="*/ 3805210 h 4299085"/>
              <a:gd name="connsiteX30" fmla="*/ 3508491 w 3898347"/>
              <a:gd name="connsiteY30" fmla="*/ 3797398 h 4299085"/>
              <a:gd name="connsiteX31" fmla="*/ 3503787 w 3898347"/>
              <a:gd name="connsiteY31" fmla="*/ 3797787 h 4299085"/>
              <a:gd name="connsiteX32" fmla="*/ 3492165 w 3898347"/>
              <a:gd name="connsiteY32" fmla="*/ 3799887 h 4299085"/>
              <a:gd name="connsiteX33" fmla="*/ 3472233 w 3898347"/>
              <a:gd name="connsiteY33" fmla="*/ 3805682 h 4299085"/>
              <a:gd name="connsiteX34" fmla="*/ 3465921 w 3898347"/>
              <a:gd name="connsiteY34" fmla="*/ 3805814 h 4299085"/>
              <a:gd name="connsiteX35" fmla="*/ 3455541 w 3898347"/>
              <a:gd name="connsiteY35" fmla="*/ 3815505 h 4299085"/>
              <a:gd name="connsiteX36" fmla="*/ 3429027 w 3898347"/>
              <a:gd name="connsiteY36" fmla="*/ 3816906 h 4299085"/>
              <a:gd name="connsiteX37" fmla="*/ 3369507 w 3898347"/>
              <a:gd name="connsiteY37" fmla="*/ 3825563 h 4299085"/>
              <a:gd name="connsiteX38" fmla="*/ 3324491 w 3898347"/>
              <a:gd name="connsiteY38" fmla="*/ 3832006 h 4299085"/>
              <a:gd name="connsiteX39" fmla="*/ 3244235 w 3898347"/>
              <a:gd name="connsiteY39" fmla="*/ 3834376 h 4299085"/>
              <a:gd name="connsiteX40" fmla="*/ 3226507 w 3898347"/>
              <a:gd name="connsiteY40" fmla="*/ 3820131 h 4299085"/>
              <a:gd name="connsiteX41" fmla="*/ 3191688 w 3898347"/>
              <a:gd name="connsiteY41" fmla="*/ 3837359 h 4299085"/>
              <a:gd name="connsiteX42" fmla="*/ 3185553 w 3898347"/>
              <a:gd name="connsiteY42" fmla="*/ 3859030 h 4299085"/>
              <a:gd name="connsiteX43" fmla="*/ 3137926 w 3898347"/>
              <a:gd name="connsiteY43" fmla="*/ 3867782 h 4299085"/>
              <a:gd name="connsiteX44" fmla="*/ 3090188 w 3898347"/>
              <a:gd name="connsiteY44" fmla="*/ 3855036 h 4299085"/>
              <a:gd name="connsiteX45" fmla="*/ 3031422 w 3898347"/>
              <a:gd name="connsiteY45" fmla="*/ 3858298 h 4299085"/>
              <a:gd name="connsiteX46" fmla="*/ 2996288 w 3898347"/>
              <a:gd name="connsiteY46" fmla="*/ 3860020 h 4299085"/>
              <a:gd name="connsiteX47" fmla="*/ 2901661 w 3898347"/>
              <a:gd name="connsiteY47" fmla="*/ 3882243 h 4299085"/>
              <a:gd name="connsiteX48" fmla="*/ 2782141 w 3898347"/>
              <a:gd name="connsiteY48" fmla="*/ 3932983 h 4299085"/>
              <a:gd name="connsiteX49" fmla="*/ 2749597 w 3898347"/>
              <a:gd name="connsiteY49" fmla="*/ 3956746 h 4299085"/>
              <a:gd name="connsiteX50" fmla="*/ 2730493 w 3898347"/>
              <a:gd name="connsiteY50" fmla="*/ 3955236 h 4299085"/>
              <a:gd name="connsiteX51" fmla="*/ 2707507 w 3898347"/>
              <a:gd name="connsiteY51" fmla="*/ 3947771 h 4299085"/>
              <a:gd name="connsiteX52" fmla="*/ 2701937 w 3898347"/>
              <a:gd name="connsiteY52" fmla="*/ 3950565 h 4299085"/>
              <a:gd name="connsiteX53" fmla="*/ 2679435 w 3898347"/>
              <a:gd name="connsiteY53" fmla="*/ 3949768 h 4299085"/>
              <a:gd name="connsiteX54" fmla="*/ 2667352 w 3898347"/>
              <a:gd name="connsiteY54" fmla="*/ 3942821 h 4299085"/>
              <a:gd name="connsiteX55" fmla="*/ 2657096 w 3898347"/>
              <a:gd name="connsiteY55" fmla="*/ 3953571 h 4299085"/>
              <a:gd name="connsiteX56" fmla="*/ 2655161 w 3898347"/>
              <a:gd name="connsiteY56" fmla="*/ 3962216 h 4299085"/>
              <a:gd name="connsiteX57" fmla="*/ 2638604 w 3898347"/>
              <a:gd name="connsiteY57" fmla="*/ 3955936 h 4299085"/>
              <a:gd name="connsiteX58" fmla="*/ 2626185 w 3898347"/>
              <a:gd name="connsiteY58" fmla="*/ 3962937 h 4299085"/>
              <a:gd name="connsiteX59" fmla="*/ 2614077 w 3898347"/>
              <a:gd name="connsiteY59" fmla="*/ 3955576 h 4299085"/>
              <a:gd name="connsiteX60" fmla="*/ 2609403 w 3898347"/>
              <a:gd name="connsiteY60" fmla="*/ 3956215 h 4299085"/>
              <a:gd name="connsiteX61" fmla="*/ 2597896 w 3898347"/>
              <a:gd name="connsiteY61" fmla="*/ 3958939 h 4299085"/>
              <a:gd name="connsiteX62" fmla="*/ 2578251 w 3898347"/>
              <a:gd name="connsiteY62" fmla="*/ 3965812 h 4299085"/>
              <a:gd name="connsiteX63" fmla="*/ 2571961 w 3898347"/>
              <a:gd name="connsiteY63" fmla="*/ 3966278 h 4299085"/>
              <a:gd name="connsiteX64" fmla="*/ 2559399 w 3898347"/>
              <a:gd name="connsiteY64" fmla="*/ 3979193 h 4299085"/>
              <a:gd name="connsiteX65" fmla="*/ 2533560 w 3898347"/>
              <a:gd name="connsiteY65" fmla="*/ 3988160 h 4299085"/>
              <a:gd name="connsiteX66" fmla="*/ 2515299 w 3898347"/>
              <a:gd name="connsiteY66" fmla="*/ 4016867 h 4299085"/>
              <a:gd name="connsiteX67" fmla="*/ 2513423 w 3898347"/>
              <a:gd name="connsiteY67" fmla="*/ 4018759 h 4299085"/>
              <a:gd name="connsiteX68" fmla="*/ 2482991 w 3898347"/>
              <a:gd name="connsiteY68" fmla="*/ 4012935 h 4299085"/>
              <a:gd name="connsiteX69" fmla="*/ 2446940 w 3898347"/>
              <a:gd name="connsiteY69" fmla="*/ 4021172 h 4299085"/>
              <a:gd name="connsiteX70" fmla="*/ 2404883 w 3898347"/>
              <a:gd name="connsiteY70" fmla="*/ 4024808 h 4299085"/>
              <a:gd name="connsiteX71" fmla="*/ 2373894 w 3898347"/>
              <a:gd name="connsiteY71" fmla="*/ 4023827 h 4299085"/>
              <a:gd name="connsiteX72" fmla="*/ 2297080 w 3898347"/>
              <a:gd name="connsiteY72" fmla="*/ 4040841 h 4299085"/>
              <a:gd name="connsiteX73" fmla="*/ 2170615 w 3898347"/>
              <a:gd name="connsiteY73" fmla="*/ 4077196 h 4299085"/>
              <a:gd name="connsiteX74" fmla="*/ 2143580 w 3898347"/>
              <a:gd name="connsiteY74" fmla="*/ 4083102 h 4299085"/>
              <a:gd name="connsiteX75" fmla="*/ 2119893 w 3898347"/>
              <a:gd name="connsiteY75" fmla="*/ 4080874 h 4299085"/>
              <a:gd name="connsiteX76" fmla="*/ 2114008 w 3898347"/>
              <a:gd name="connsiteY76" fmla="*/ 4073996 h 4299085"/>
              <a:gd name="connsiteX77" fmla="*/ 2099067 w 3898347"/>
              <a:gd name="connsiteY77" fmla="*/ 4076068 h 4299085"/>
              <a:gd name="connsiteX78" fmla="*/ 2095000 w 3898347"/>
              <a:gd name="connsiteY78" fmla="*/ 4075096 h 4299085"/>
              <a:gd name="connsiteX79" fmla="*/ 2071767 w 3898347"/>
              <a:gd name="connsiteY79" fmla="*/ 4071044 h 4299085"/>
              <a:gd name="connsiteX80" fmla="*/ 2024486 w 3898347"/>
              <a:gd name="connsiteY80" fmla="*/ 4100276 h 4299085"/>
              <a:gd name="connsiteX81" fmla="*/ 1964411 w 3898347"/>
              <a:gd name="connsiteY81" fmla="*/ 4105069 h 4299085"/>
              <a:gd name="connsiteX82" fmla="*/ 1739945 w 3898347"/>
              <a:gd name="connsiteY82" fmla="*/ 4171795 h 4299085"/>
              <a:gd name="connsiteX83" fmla="*/ 1610556 w 3898347"/>
              <a:gd name="connsiteY83" fmla="*/ 4167701 h 4299085"/>
              <a:gd name="connsiteX84" fmla="*/ 1553623 w 3898347"/>
              <a:gd name="connsiteY84" fmla="*/ 4236045 h 4299085"/>
              <a:gd name="connsiteX85" fmla="*/ 1548640 w 3898347"/>
              <a:gd name="connsiteY85" fmla="*/ 4238297 h 4299085"/>
              <a:gd name="connsiteX86" fmla="*/ 1530136 w 3898347"/>
              <a:gd name="connsiteY86" fmla="*/ 4227121 h 4299085"/>
              <a:gd name="connsiteX87" fmla="*/ 1508787 w 3898347"/>
              <a:gd name="connsiteY87" fmla="*/ 4234213 h 4299085"/>
              <a:gd name="connsiteX88" fmla="*/ 1488914 w 3898347"/>
              <a:gd name="connsiteY88" fmla="*/ 4241772 h 4299085"/>
              <a:gd name="connsiteX89" fmla="*/ 1488999 w 3898347"/>
              <a:gd name="connsiteY89" fmla="*/ 4251186 h 4299085"/>
              <a:gd name="connsiteX90" fmla="*/ 1475364 w 3898347"/>
              <a:gd name="connsiteY90" fmla="*/ 4248364 h 4299085"/>
              <a:gd name="connsiteX91" fmla="*/ 1457275 w 3898347"/>
              <a:gd name="connsiteY91" fmla="*/ 4252863 h 4299085"/>
              <a:gd name="connsiteX92" fmla="*/ 1448085 w 3898347"/>
              <a:gd name="connsiteY92" fmla="*/ 4248391 h 4299085"/>
              <a:gd name="connsiteX93" fmla="*/ 1315306 w 3898347"/>
              <a:gd name="connsiteY93" fmla="*/ 4237004 h 4299085"/>
              <a:gd name="connsiteX94" fmla="*/ 1272434 w 3898347"/>
              <a:gd name="connsiteY94" fmla="*/ 4244958 h 4299085"/>
              <a:gd name="connsiteX95" fmla="*/ 1231567 w 3898347"/>
              <a:gd name="connsiteY95" fmla="*/ 4219356 h 4299085"/>
              <a:gd name="connsiteX96" fmla="*/ 1216643 w 3898347"/>
              <a:gd name="connsiteY96" fmla="*/ 4229828 h 4299085"/>
              <a:gd name="connsiteX97" fmla="*/ 1214101 w 3898347"/>
              <a:gd name="connsiteY97" fmla="*/ 4231991 h 4299085"/>
              <a:gd name="connsiteX98" fmla="*/ 1203193 w 3898347"/>
              <a:gd name="connsiteY98" fmla="*/ 4232867 h 4299085"/>
              <a:gd name="connsiteX99" fmla="*/ 1201049 w 3898347"/>
              <a:gd name="connsiteY99" fmla="*/ 4242842 h 4299085"/>
              <a:gd name="connsiteX100" fmla="*/ 1185298 w 3898347"/>
              <a:gd name="connsiteY100" fmla="*/ 4251133 h 4299085"/>
              <a:gd name="connsiteX101" fmla="*/ 1164955 w 3898347"/>
              <a:gd name="connsiteY101" fmla="*/ 4250027 h 4299085"/>
              <a:gd name="connsiteX102" fmla="*/ 1067357 w 3898347"/>
              <a:gd name="connsiteY102" fmla="*/ 4233908 h 4299085"/>
              <a:gd name="connsiteX103" fmla="*/ 1009492 w 3898347"/>
              <a:gd name="connsiteY103" fmla="*/ 4230455 h 4299085"/>
              <a:gd name="connsiteX104" fmla="*/ 988345 w 3898347"/>
              <a:gd name="connsiteY104" fmla="*/ 4238880 h 4299085"/>
              <a:gd name="connsiteX105" fmla="*/ 958251 w 3898347"/>
              <a:gd name="connsiteY105" fmla="*/ 4244100 h 4299085"/>
              <a:gd name="connsiteX106" fmla="*/ 905785 w 3898347"/>
              <a:gd name="connsiteY106" fmla="*/ 4260845 h 4299085"/>
              <a:gd name="connsiteX107" fmla="*/ 834176 w 3898347"/>
              <a:gd name="connsiteY107" fmla="*/ 4270241 h 4299085"/>
              <a:gd name="connsiteX108" fmla="*/ 778474 w 3898347"/>
              <a:gd name="connsiteY108" fmla="*/ 4235526 h 4299085"/>
              <a:gd name="connsiteX109" fmla="*/ 774418 w 3898347"/>
              <a:gd name="connsiteY109" fmla="*/ 4242583 h 4299085"/>
              <a:gd name="connsiteX110" fmla="*/ 737705 w 3898347"/>
              <a:gd name="connsiteY110" fmla="*/ 4238891 h 4299085"/>
              <a:gd name="connsiteX111" fmla="*/ 605027 w 3898347"/>
              <a:gd name="connsiteY111" fmla="*/ 4175863 h 4299085"/>
              <a:gd name="connsiteX112" fmla="*/ 533391 w 3898347"/>
              <a:gd name="connsiteY112" fmla="*/ 4170035 h 4299085"/>
              <a:gd name="connsiteX113" fmla="*/ 508621 w 3898347"/>
              <a:gd name="connsiteY113" fmla="*/ 4176044 h 4299085"/>
              <a:gd name="connsiteX114" fmla="*/ 467082 w 3898347"/>
              <a:gd name="connsiteY114" fmla="*/ 4185616 h 4299085"/>
              <a:gd name="connsiteX115" fmla="*/ 437646 w 3898347"/>
              <a:gd name="connsiteY115" fmla="*/ 4212658 h 4299085"/>
              <a:gd name="connsiteX116" fmla="*/ 402271 w 3898347"/>
              <a:gd name="connsiteY116" fmla="*/ 4212774 h 4299085"/>
              <a:gd name="connsiteX117" fmla="*/ 391968 w 3898347"/>
              <a:gd name="connsiteY117" fmla="*/ 4187073 h 4299085"/>
              <a:gd name="connsiteX118" fmla="*/ 354806 w 3898347"/>
              <a:gd name="connsiteY118" fmla="*/ 4195545 h 4299085"/>
              <a:gd name="connsiteX119" fmla="*/ 298662 w 3898347"/>
              <a:gd name="connsiteY119" fmla="*/ 4211227 h 4299085"/>
              <a:gd name="connsiteX120" fmla="*/ 265740 w 3898347"/>
              <a:gd name="connsiteY120" fmla="*/ 4213623 h 4299085"/>
              <a:gd name="connsiteX121" fmla="*/ 176403 w 3898347"/>
              <a:gd name="connsiteY121" fmla="*/ 4227393 h 4299085"/>
              <a:gd name="connsiteX122" fmla="*/ 37148 w 3898347"/>
              <a:gd name="connsiteY122" fmla="*/ 4289154 h 4299085"/>
              <a:gd name="connsiteX123" fmla="*/ 5850 w 3898347"/>
              <a:gd name="connsiteY123" fmla="*/ 4296945 h 4299085"/>
              <a:gd name="connsiteX124" fmla="*/ 0 w 3898347"/>
              <a:gd name="connsiteY124" fmla="*/ 4299085 h 4299085"/>
              <a:gd name="connsiteX125" fmla="*/ 0 w 3898347"/>
              <a:gd name="connsiteY125" fmla="*/ 15850 h 4299085"/>
              <a:gd name="connsiteX126" fmla="*/ 3898347 w 3898347"/>
              <a:gd name="connsiteY126" fmla="*/ 0 h 4299085"/>
              <a:gd name="connsiteX0" fmla="*/ 3898347 w 3898347"/>
              <a:gd name="connsiteY0" fmla="*/ 0 h 4296945"/>
              <a:gd name="connsiteX1" fmla="*/ 3898347 w 3898347"/>
              <a:gd name="connsiteY1" fmla="*/ 3834445 h 4296945"/>
              <a:gd name="connsiteX2" fmla="*/ 3892314 w 3898347"/>
              <a:gd name="connsiteY2" fmla="*/ 3832951 h 4296945"/>
              <a:gd name="connsiteX3" fmla="*/ 3851953 w 3898347"/>
              <a:gd name="connsiteY3" fmla="*/ 3802983 h 4296945"/>
              <a:gd name="connsiteX4" fmla="*/ 3836418 w 3898347"/>
              <a:gd name="connsiteY4" fmla="*/ 3811513 h 4296945"/>
              <a:gd name="connsiteX5" fmla="*/ 3833758 w 3898347"/>
              <a:gd name="connsiteY5" fmla="*/ 3813341 h 4296945"/>
              <a:gd name="connsiteX6" fmla="*/ 3822673 w 3898347"/>
              <a:gd name="connsiteY6" fmla="*/ 3812913 h 4296945"/>
              <a:gd name="connsiteX7" fmla="*/ 3820104 w 3898347"/>
              <a:gd name="connsiteY7" fmla="*/ 3822466 h 4296945"/>
              <a:gd name="connsiteX8" fmla="*/ 3803816 w 3898347"/>
              <a:gd name="connsiteY8" fmla="*/ 3828757 h 4296945"/>
              <a:gd name="connsiteX9" fmla="*/ 3783259 w 3898347"/>
              <a:gd name="connsiteY9" fmla="*/ 3825276 h 4296945"/>
              <a:gd name="connsiteX10" fmla="*/ 3729936 w 3898347"/>
              <a:gd name="connsiteY10" fmla="*/ 3815386 h 4296945"/>
              <a:gd name="connsiteX11" fmla="*/ 3726018 w 3898347"/>
              <a:gd name="connsiteY11" fmla="*/ 3815100 h 4296945"/>
              <a:gd name="connsiteX12" fmla="*/ 3725413 w 3898347"/>
              <a:gd name="connsiteY12" fmla="*/ 3814615 h 4296945"/>
              <a:gd name="connsiteX13" fmla="*/ 3713801 w 3898347"/>
              <a:gd name="connsiteY13" fmla="*/ 3811018 h 4296945"/>
              <a:gd name="connsiteX14" fmla="*/ 3709087 w 3898347"/>
              <a:gd name="connsiteY14" fmla="*/ 3813195 h 4296945"/>
              <a:gd name="connsiteX15" fmla="*/ 3698038 w 3898347"/>
              <a:gd name="connsiteY15" fmla="*/ 3806182 h 4296945"/>
              <a:gd name="connsiteX16" fmla="*/ 3662227 w 3898347"/>
              <a:gd name="connsiteY16" fmla="*/ 3807761 h 4296945"/>
              <a:gd name="connsiteX17" fmla="*/ 3659872 w 3898347"/>
              <a:gd name="connsiteY17" fmla="*/ 3805524 h 4296945"/>
              <a:gd name="connsiteX18" fmla="*/ 3643454 w 3898347"/>
              <a:gd name="connsiteY18" fmla="*/ 3794831 h 4296945"/>
              <a:gd name="connsiteX19" fmla="*/ 3624789 w 3898347"/>
              <a:gd name="connsiteY19" fmla="*/ 3803185 h 4296945"/>
              <a:gd name="connsiteX20" fmla="*/ 3602327 w 3898347"/>
              <a:gd name="connsiteY20" fmla="*/ 3794616 h 4296945"/>
              <a:gd name="connsiteX21" fmla="*/ 3596645 w 3898347"/>
              <a:gd name="connsiteY21" fmla="*/ 3797108 h 4296945"/>
              <a:gd name="connsiteX22" fmla="*/ 3574144 w 3898347"/>
              <a:gd name="connsiteY22" fmla="*/ 3795108 h 4296945"/>
              <a:gd name="connsiteX23" fmla="*/ 3562310 w 3898347"/>
              <a:gd name="connsiteY23" fmla="*/ 3787534 h 4296945"/>
              <a:gd name="connsiteX24" fmla="*/ 3551635 w 3898347"/>
              <a:gd name="connsiteY24" fmla="*/ 3797705 h 4296945"/>
              <a:gd name="connsiteX25" fmla="*/ 3550175 w 3898347"/>
              <a:gd name="connsiteY25" fmla="*/ 3803199 h 4296945"/>
              <a:gd name="connsiteX26" fmla="*/ 3542668 w 3898347"/>
              <a:gd name="connsiteY26" fmla="*/ 3803283 h 4296945"/>
              <a:gd name="connsiteX27" fmla="*/ 3533033 w 3898347"/>
              <a:gd name="connsiteY27" fmla="*/ 3799071 h 4296945"/>
              <a:gd name="connsiteX28" fmla="*/ 3521726 w 3898347"/>
              <a:gd name="connsiteY28" fmla="*/ 3804691 h 4296945"/>
              <a:gd name="connsiteX29" fmla="*/ 3520080 w 3898347"/>
              <a:gd name="connsiteY29" fmla="*/ 3805210 h 4296945"/>
              <a:gd name="connsiteX30" fmla="*/ 3508491 w 3898347"/>
              <a:gd name="connsiteY30" fmla="*/ 3797398 h 4296945"/>
              <a:gd name="connsiteX31" fmla="*/ 3503787 w 3898347"/>
              <a:gd name="connsiteY31" fmla="*/ 3797787 h 4296945"/>
              <a:gd name="connsiteX32" fmla="*/ 3492165 w 3898347"/>
              <a:gd name="connsiteY32" fmla="*/ 3799887 h 4296945"/>
              <a:gd name="connsiteX33" fmla="*/ 3472233 w 3898347"/>
              <a:gd name="connsiteY33" fmla="*/ 3805682 h 4296945"/>
              <a:gd name="connsiteX34" fmla="*/ 3465921 w 3898347"/>
              <a:gd name="connsiteY34" fmla="*/ 3805814 h 4296945"/>
              <a:gd name="connsiteX35" fmla="*/ 3455541 w 3898347"/>
              <a:gd name="connsiteY35" fmla="*/ 3815505 h 4296945"/>
              <a:gd name="connsiteX36" fmla="*/ 3429027 w 3898347"/>
              <a:gd name="connsiteY36" fmla="*/ 3816906 h 4296945"/>
              <a:gd name="connsiteX37" fmla="*/ 3369507 w 3898347"/>
              <a:gd name="connsiteY37" fmla="*/ 3825563 h 4296945"/>
              <a:gd name="connsiteX38" fmla="*/ 3324491 w 3898347"/>
              <a:gd name="connsiteY38" fmla="*/ 3832006 h 4296945"/>
              <a:gd name="connsiteX39" fmla="*/ 3244235 w 3898347"/>
              <a:gd name="connsiteY39" fmla="*/ 3834376 h 4296945"/>
              <a:gd name="connsiteX40" fmla="*/ 3226507 w 3898347"/>
              <a:gd name="connsiteY40" fmla="*/ 3820131 h 4296945"/>
              <a:gd name="connsiteX41" fmla="*/ 3191688 w 3898347"/>
              <a:gd name="connsiteY41" fmla="*/ 3837359 h 4296945"/>
              <a:gd name="connsiteX42" fmla="*/ 3185553 w 3898347"/>
              <a:gd name="connsiteY42" fmla="*/ 3859030 h 4296945"/>
              <a:gd name="connsiteX43" fmla="*/ 3137926 w 3898347"/>
              <a:gd name="connsiteY43" fmla="*/ 3867782 h 4296945"/>
              <a:gd name="connsiteX44" fmla="*/ 3090188 w 3898347"/>
              <a:gd name="connsiteY44" fmla="*/ 3855036 h 4296945"/>
              <a:gd name="connsiteX45" fmla="*/ 3031422 w 3898347"/>
              <a:gd name="connsiteY45" fmla="*/ 3858298 h 4296945"/>
              <a:gd name="connsiteX46" fmla="*/ 2996288 w 3898347"/>
              <a:gd name="connsiteY46" fmla="*/ 3860020 h 4296945"/>
              <a:gd name="connsiteX47" fmla="*/ 2901661 w 3898347"/>
              <a:gd name="connsiteY47" fmla="*/ 3882243 h 4296945"/>
              <a:gd name="connsiteX48" fmla="*/ 2782141 w 3898347"/>
              <a:gd name="connsiteY48" fmla="*/ 3932983 h 4296945"/>
              <a:gd name="connsiteX49" fmla="*/ 2749597 w 3898347"/>
              <a:gd name="connsiteY49" fmla="*/ 3956746 h 4296945"/>
              <a:gd name="connsiteX50" fmla="*/ 2730493 w 3898347"/>
              <a:gd name="connsiteY50" fmla="*/ 3955236 h 4296945"/>
              <a:gd name="connsiteX51" fmla="*/ 2707507 w 3898347"/>
              <a:gd name="connsiteY51" fmla="*/ 3947771 h 4296945"/>
              <a:gd name="connsiteX52" fmla="*/ 2701937 w 3898347"/>
              <a:gd name="connsiteY52" fmla="*/ 3950565 h 4296945"/>
              <a:gd name="connsiteX53" fmla="*/ 2679435 w 3898347"/>
              <a:gd name="connsiteY53" fmla="*/ 3949768 h 4296945"/>
              <a:gd name="connsiteX54" fmla="*/ 2667352 w 3898347"/>
              <a:gd name="connsiteY54" fmla="*/ 3942821 h 4296945"/>
              <a:gd name="connsiteX55" fmla="*/ 2657096 w 3898347"/>
              <a:gd name="connsiteY55" fmla="*/ 3953571 h 4296945"/>
              <a:gd name="connsiteX56" fmla="*/ 2655161 w 3898347"/>
              <a:gd name="connsiteY56" fmla="*/ 3962216 h 4296945"/>
              <a:gd name="connsiteX57" fmla="*/ 2638604 w 3898347"/>
              <a:gd name="connsiteY57" fmla="*/ 3955936 h 4296945"/>
              <a:gd name="connsiteX58" fmla="*/ 2626185 w 3898347"/>
              <a:gd name="connsiteY58" fmla="*/ 3962937 h 4296945"/>
              <a:gd name="connsiteX59" fmla="*/ 2614077 w 3898347"/>
              <a:gd name="connsiteY59" fmla="*/ 3955576 h 4296945"/>
              <a:gd name="connsiteX60" fmla="*/ 2609403 w 3898347"/>
              <a:gd name="connsiteY60" fmla="*/ 3956215 h 4296945"/>
              <a:gd name="connsiteX61" fmla="*/ 2597896 w 3898347"/>
              <a:gd name="connsiteY61" fmla="*/ 3958939 h 4296945"/>
              <a:gd name="connsiteX62" fmla="*/ 2578251 w 3898347"/>
              <a:gd name="connsiteY62" fmla="*/ 3965812 h 4296945"/>
              <a:gd name="connsiteX63" fmla="*/ 2571961 w 3898347"/>
              <a:gd name="connsiteY63" fmla="*/ 3966278 h 4296945"/>
              <a:gd name="connsiteX64" fmla="*/ 2559399 w 3898347"/>
              <a:gd name="connsiteY64" fmla="*/ 3979193 h 4296945"/>
              <a:gd name="connsiteX65" fmla="*/ 2533560 w 3898347"/>
              <a:gd name="connsiteY65" fmla="*/ 3988160 h 4296945"/>
              <a:gd name="connsiteX66" fmla="*/ 2515299 w 3898347"/>
              <a:gd name="connsiteY66" fmla="*/ 4016867 h 4296945"/>
              <a:gd name="connsiteX67" fmla="*/ 2513423 w 3898347"/>
              <a:gd name="connsiteY67" fmla="*/ 4018759 h 4296945"/>
              <a:gd name="connsiteX68" fmla="*/ 2482991 w 3898347"/>
              <a:gd name="connsiteY68" fmla="*/ 4012935 h 4296945"/>
              <a:gd name="connsiteX69" fmla="*/ 2446940 w 3898347"/>
              <a:gd name="connsiteY69" fmla="*/ 4021172 h 4296945"/>
              <a:gd name="connsiteX70" fmla="*/ 2404883 w 3898347"/>
              <a:gd name="connsiteY70" fmla="*/ 4024808 h 4296945"/>
              <a:gd name="connsiteX71" fmla="*/ 2373894 w 3898347"/>
              <a:gd name="connsiteY71" fmla="*/ 4023827 h 4296945"/>
              <a:gd name="connsiteX72" fmla="*/ 2297080 w 3898347"/>
              <a:gd name="connsiteY72" fmla="*/ 4040841 h 4296945"/>
              <a:gd name="connsiteX73" fmla="*/ 2170615 w 3898347"/>
              <a:gd name="connsiteY73" fmla="*/ 4077196 h 4296945"/>
              <a:gd name="connsiteX74" fmla="*/ 2143580 w 3898347"/>
              <a:gd name="connsiteY74" fmla="*/ 4083102 h 4296945"/>
              <a:gd name="connsiteX75" fmla="*/ 2119893 w 3898347"/>
              <a:gd name="connsiteY75" fmla="*/ 4080874 h 4296945"/>
              <a:gd name="connsiteX76" fmla="*/ 2114008 w 3898347"/>
              <a:gd name="connsiteY76" fmla="*/ 4073996 h 4296945"/>
              <a:gd name="connsiteX77" fmla="*/ 2099067 w 3898347"/>
              <a:gd name="connsiteY77" fmla="*/ 4076068 h 4296945"/>
              <a:gd name="connsiteX78" fmla="*/ 2095000 w 3898347"/>
              <a:gd name="connsiteY78" fmla="*/ 4075096 h 4296945"/>
              <a:gd name="connsiteX79" fmla="*/ 2071767 w 3898347"/>
              <a:gd name="connsiteY79" fmla="*/ 4071044 h 4296945"/>
              <a:gd name="connsiteX80" fmla="*/ 2024486 w 3898347"/>
              <a:gd name="connsiteY80" fmla="*/ 4100276 h 4296945"/>
              <a:gd name="connsiteX81" fmla="*/ 1964411 w 3898347"/>
              <a:gd name="connsiteY81" fmla="*/ 4105069 h 4296945"/>
              <a:gd name="connsiteX82" fmla="*/ 1739945 w 3898347"/>
              <a:gd name="connsiteY82" fmla="*/ 4171795 h 4296945"/>
              <a:gd name="connsiteX83" fmla="*/ 1610556 w 3898347"/>
              <a:gd name="connsiteY83" fmla="*/ 4167701 h 4296945"/>
              <a:gd name="connsiteX84" fmla="*/ 1553623 w 3898347"/>
              <a:gd name="connsiteY84" fmla="*/ 4236045 h 4296945"/>
              <a:gd name="connsiteX85" fmla="*/ 1548640 w 3898347"/>
              <a:gd name="connsiteY85" fmla="*/ 4238297 h 4296945"/>
              <a:gd name="connsiteX86" fmla="*/ 1530136 w 3898347"/>
              <a:gd name="connsiteY86" fmla="*/ 4227121 h 4296945"/>
              <a:gd name="connsiteX87" fmla="*/ 1508787 w 3898347"/>
              <a:gd name="connsiteY87" fmla="*/ 4234213 h 4296945"/>
              <a:gd name="connsiteX88" fmla="*/ 1488914 w 3898347"/>
              <a:gd name="connsiteY88" fmla="*/ 4241772 h 4296945"/>
              <a:gd name="connsiteX89" fmla="*/ 1488999 w 3898347"/>
              <a:gd name="connsiteY89" fmla="*/ 4251186 h 4296945"/>
              <a:gd name="connsiteX90" fmla="*/ 1475364 w 3898347"/>
              <a:gd name="connsiteY90" fmla="*/ 4248364 h 4296945"/>
              <a:gd name="connsiteX91" fmla="*/ 1457275 w 3898347"/>
              <a:gd name="connsiteY91" fmla="*/ 4252863 h 4296945"/>
              <a:gd name="connsiteX92" fmla="*/ 1448085 w 3898347"/>
              <a:gd name="connsiteY92" fmla="*/ 4248391 h 4296945"/>
              <a:gd name="connsiteX93" fmla="*/ 1315306 w 3898347"/>
              <a:gd name="connsiteY93" fmla="*/ 4237004 h 4296945"/>
              <a:gd name="connsiteX94" fmla="*/ 1272434 w 3898347"/>
              <a:gd name="connsiteY94" fmla="*/ 4244958 h 4296945"/>
              <a:gd name="connsiteX95" fmla="*/ 1231567 w 3898347"/>
              <a:gd name="connsiteY95" fmla="*/ 4219356 h 4296945"/>
              <a:gd name="connsiteX96" fmla="*/ 1216643 w 3898347"/>
              <a:gd name="connsiteY96" fmla="*/ 4229828 h 4296945"/>
              <a:gd name="connsiteX97" fmla="*/ 1214101 w 3898347"/>
              <a:gd name="connsiteY97" fmla="*/ 4231991 h 4296945"/>
              <a:gd name="connsiteX98" fmla="*/ 1203193 w 3898347"/>
              <a:gd name="connsiteY98" fmla="*/ 4232867 h 4296945"/>
              <a:gd name="connsiteX99" fmla="*/ 1201049 w 3898347"/>
              <a:gd name="connsiteY99" fmla="*/ 4242842 h 4296945"/>
              <a:gd name="connsiteX100" fmla="*/ 1185298 w 3898347"/>
              <a:gd name="connsiteY100" fmla="*/ 4251133 h 4296945"/>
              <a:gd name="connsiteX101" fmla="*/ 1164955 w 3898347"/>
              <a:gd name="connsiteY101" fmla="*/ 4250027 h 4296945"/>
              <a:gd name="connsiteX102" fmla="*/ 1067357 w 3898347"/>
              <a:gd name="connsiteY102" fmla="*/ 4233908 h 4296945"/>
              <a:gd name="connsiteX103" fmla="*/ 1009492 w 3898347"/>
              <a:gd name="connsiteY103" fmla="*/ 4230455 h 4296945"/>
              <a:gd name="connsiteX104" fmla="*/ 988345 w 3898347"/>
              <a:gd name="connsiteY104" fmla="*/ 4238880 h 4296945"/>
              <a:gd name="connsiteX105" fmla="*/ 958251 w 3898347"/>
              <a:gd name="connsiteY105" fmla="*/ 4244100 h 4296945"/>
              <a:gd name="connsiteX106" fmla="*/ 905785 w 3898347"/>
              <a:gd name="connsiteY106" fmla="*/ 4260845 h 4296945"/>
              <a:gd name="connsiteX107" fmla="*/ 834176 w 3898347"/>
              <a:gd name="connsiteY107" fmla="*/ 4270241 h 4296945"/>
              <a:gd name="connsiteX108" fmla="*/ 778474 w 3898347"/>
              <a:gd name="connsiteY108" fmla="*/ 4235526 h 4296945"/>
              <a:gd name="connsiteX109" fmla="*/ 774418 w 3898347"/>
              <a:gd name="connsiteY109" fmla="*/ 4242583 h 4296945"/>
              <a:gd name="connsiteX110" fmla="*/ 737705 w 3898347"/>
              <a:gd name="connsiteY110" fmla="*/ 4238891 h 4296945"/>
              <a:gd name="connsiteX111" fmla="*/ 605027 w 3898347"/>
              <a:gd name="connsiteY111" fmla="*/ 4175863 h 4296945"/>
              <a:gd name="connsiteX112" fmla="*/ 533391 w 3898347"/>
              <a:gd name="connsiteY112" fmla="*/ 4170035 h 4296945"/>
              <a:gd name="connsiteX113" fmla="*/ 508621 w 3898347"/>
              <a:gd name="connsiteY113" fmla="*/ 4176044 h 4296945"/>
              <a:gd name="connsiteX114" fmla="*/ 467082 w 3898347"/>
              <a:gd name="connsiteY114" fmla="*/ 4185616 h 4296945"/>
              <a:gd name="connsiteX115" fmla="*/ 437646 w 3898347"/>
              <a:gd name="connsiteY115" fmla="*/ 4212658 h 4296945"/>
              <a:gd name="connsiteX116" fmla="*/ 402271 w 3898347"/>
              <a:gd name="connsiteY116" fmla="*/ 4212774 h 4296945"/>
              <a:gd name="connsiteX117" fmla="*/ 391968 w 3898347"/>
              <a:gd name="connsiteY117" fmla="*/ 4187073 h 4296945"/>
              <a:gd name="connsiteX118" fmla="*/ 354806 w 3898347"/>
              <a:gd name="connsiteY118" fmla="*/ 4195545 h 4296945"/>
              <a:gd name="connsiteX119" fmla="*/ 298662 w 3898347"/>
              <a:gd name="connsiteY119" fmla="*/ 4211227 h 4296945"/>
              <a:gd name="connsiteX120" fmla="*/ 265740 w 3898347"/>
              <a:gd name="connsiteY120" fmla="*/ 4213623 h 4296945"/>
              <a:gd name="connsiteX121" fmla="*/ 176403 w 3898347"/>
              <a:gd name="connsiteY121" fmla="*/ 4227393 h 4296945"/>
              <a:gd name="connsiteX122" fmla="*/ 37148 w 3898347"/>
              <a:gd name="connsiteY122" fmla="*/ 4289154 h 4296945"/>
              <a:gd name="connsiteX123" fmla="*/ 5850 w 3898347"/>
              <a:gd name="connsiteY123" fmla="*/ 4296945 h 4296945"/>
              <a:gd name="connsiteX124" fmla="*/ 0 w 3898347"/>
              <a:gd name="connsiteY124" fmla="*/ 4221939 h 4296945"/>
              <a:gd name="connsiteX125" fmla="*/ 0 w 3898347"/>
              <a:gd name="connsiteY125" fmla="*/ 15850 h 4296945"/>
              <a:gd name="connsiteX126" fmla="*/ 3898347 w 3898347"/>
              <a:gd name="connsiteY126" fmla="*/ 0 h 4296945"/>
              <a:gd name="connsiteX0" fmla="*/ 3898347 w 3898347"/>
              <a:gd name="connsiteY0" fmla="*/ 0 h 4296945"/>
              <a:gd name="connsiteX1" fmla="*/ 3898347 w 3898347"/>
              <a:gd name="connsiteY1" fmla="*/ 3834445 h 4296945"/>
              <a:gd name="connsiteX2" fmla="*/ 3892314 w 3898347"/>
              <a:gd name="connsiteY2" fmla="*/ 3832951 h 4296945"/>
              <a:gd name="connsiteX3" fmla="*/ 3851953 w 3898347"/>
              <a:gd name="connsiteY3" fmla="*/ 3802983 h 4296945"/>
              <a:gd name="connsiteX4" fmla="*/ 3836418 w 3898347"/>
              <a:gd name="connsiteY4" fmla="*/ 3811513 h 4296945"/>
              <a:gd name="connsiteX5" fmla="*/ 3833758 w 3898347"/>
              <a:gd name="connsiteY5" fmla="*/ 3813341 h 4296945"/>
              <a:gd name="connsiteX6" fmla="*/ 3822673 w 3898347"/>
              <a:gd name="connsiteY6" fmla="*/ 3812913 h 4296945"/>
              <a:gd name="connsiteX7" fmla="*/ 3820104 w 3898347"/>
              <a:gd name="connsiteY7" fmla="*/ 3822466 h 4296945"/>
              <a:gd name="connsiteX8" fmla="*/ 3803816 w 3898347"/>
              <a:gd name="connsiteY8" fmla="*/ 3828757 h 4296945"/>
              <a:gd name="connsiteX9" fmla="*/ 3783259 w 3898347"/>
              <a:gd name="connsiteY9" fmla="*/ 3825276 h 4296945"/>
              <a:gd name="connsiteX10" fmla="*/ 3729936 w 3898347"/>
              <a:gd name="connsiteY10" fmla="*/ 3815386 h 4296945"/>
              <a:gd name="connsiteX11" fmla="*/ 3726018 w 3898347"/>
              <a:gd name="connsiteY11" fmla="*/ 3815100 h 4296945"/>
              <a:gd name="connsiteX12" fmla="*/ 3725413 w 3898347"/>
              <a:gd name="connsiteY12" fmla="*/ 3814615 h 4296945"/>
              <a:gd name="connsiteX13" fmla="*/ 3713801 w 3898347"/>
              <a:gd name="connsiteY13" fmla="*/ 3811018 h 4296945"/>
              <a:gd name="connsiteX14" fmla="*/ 3709087 w 3898347"/>
              <a:gd name="connsiteY14" fmla="*/ 3813195 h 4296945"/>
              <a:gd name="connsiteX15" fmla="*/ 3698038 w 3898347"/>
              <a:gd name="connsiteY15" fmla="*/ 3806182 h 4296945"/>
              <a:gd name="connsiteX16" fmla="*/ 3662227 w 3898347"/>
              <a:gd name="connsiteY16" fmla="*/ 3807761 h 4296945"/>
              <a:gd name="connsiteX17" fmla="*/ 3659872 w 3898347"/>
              <a:gd name="connsiteY17" fmla="*/ 3805524 h 4296945"/>
              <a:gd name="connsiteX18" fmla="*/ 3643454 w 3898347"/>
              <a:gd name="connsiteY18" fmla="*/ 3794831 h 4296945"/>
              <a:gd name="connsiteX19" fmla="*/ 3624789 w 3898347"/>
              <a:gd name="connsiteY19" fmla="*/ 3803185 h 4296945"/>
              <a:gd name="connsiteX20" fmla="*/ 3602327 w 3898347"/>
              <a:gd name="connsiteY20" fmla="*/ 3794616 h 4296945"/>
              <a:gd name="connsiteX21" fmla="*/ 3596645 w 3898347"/>
              <a:gd name="connsiteY21" fmla="*/ 3797108 h 4296945"/>
              <a:gd name="connsiteX22" fmla="*/ 3574144 w 3898347"/>
              <a:gd name="connsiteY22" fmla="*/ 3795108 h 4296945"/>
              <a:gd name="connsiteX23" fmla="*/ 3562310 w 3898347"/>
              <a:gd name="connsiteY23" fmla="*/ 3787534 h 4296945"/>
              <a:gd name="connsiteX24" fmla="*/ 3551635 w 3898347"/>
              <a:gd name="connsiteY24" fmla="*/ 3797705 h 4296945"/>
              <a:gd name="connsiteX25" fmla="*/ 3550175 w 3898347"/>
              <a:gd name="connsiteY25" fmla="*/ 3803199 h 4296945"/>
              <a:gd name="connsiteX26" fmla="*/ 3542668 w 3898347"/>
              <a:gd name="connsiteY26" fmla="*/ 3803283 h 4296945"/>
              <a:gd name="connsiteX27" fmla="*/ 3533033 w 3898347"/>
              <a:gd name="connsiteY27" fmla="*/ 3799071 h 4296945"/>
              <a:gd name="connsiteX28" fmla="*/ 3521726 w 3898347"/>
              <a:gd name="connsiteY28" fmla="*/ 3804691 h 4296945"/>
              <a:gd name="connsiteX29" fmla="*/ 3520080 w 3898347"/>
              <a:gd name="connsiteY29" fmla="*/ 3805210 h 4296945"/>
              <a:gd name="connsiteX30" fmla="*/ 3508491 w 3898347"/>
              <a:gd name="connsiteY30" fmla="*/ 3797398 h 4296945"/>
              <a:gd name="connsiteX31" fmla="*/ 3503787 w 3898347"/>
              <a:gd name="connsiteY31" fmla="*/ 3797787 h 4296945"/>
              <a:gd name="connsiteX32" fmla="*/ 3492165 w 3898347"/>
              <a:gd name="connsiteY32" fmla="*/ 3799887 h 4296945"/>
              <a:gd name="connsiteX33" fmla="*/ 3472233 w 3898347"/>
              <a:gd name="connsiteY33" fmla="*/ 3805682 h 4296945"/>
              <a:gd name="connsiteX34" fmla="*/ 3465921 w 3898347"/>
              <a:gd name="connsiteY34" fmla="*/ 3805814 h 4296945"/>
              <a:gd name="connsiteX35" fmla="*/ 3455541 w 3898347"/>
              <a:gd name="connsiteY35" fmla="*/ 3815505 h 4296945"/>
              <a:gd name="connsiteX36" fmla="*/ 3429027 w 3898347"/>
              <a:gd name="connsiteY36" fmla="*/ 3816906 h 4296945"/>
              <a:gd name="connsiteX37" fmla="*/ 3369507 w 3898347"/>
              <a:gd name="connsiteY37" fmla="*/ 3825563 h 4296945"/>
              <a:gd name="connsiteX38" fmla="*/ 3324491 w 3898347"/>
              <a:gd name="connsiteY38" fmla="*/ 3832006 h 4296945"/>
              <a:gd name="connsiteX39" fmla="*/ 3244235 w 3898347"/>
              <a:gd name="connsiteY39" fmla="*/ 3834376 h 4296945"/>
              <a:gd name="connsiteX40" fmla="*/ 3226507 w 3898347"/>
              <a:gd name="connsiteY40" fmla="*/ 3820131 h 4296945"/>
              <a:gd name="connsiteX41" fmla="*/ 3191688 w 3898347"/>
              <a:gd name="connsiteY41" fmla="*/ 3837359 h 4296945"/>
              <a:gd name="connsiteX42" fmla="*/ 3185553 w 3898347"/>
              <a:gd name="connsiteY42" fmla="*/ 3859030 h 4296945"/>
              <a:gd name="connsiteX43" fmla="*/ 3137926 w 3898347"/>
              <a:gd name="connsiteY43" fmla="*/ 3867782 h 4296945"/>
              <a:gd name="connsiteX44" fmla="*/ 3090188 w 3898347"/>
              <a:gd name="connsiteY44" fmla="*/ 3855036 h 4296945"/>
              <a:gd name="connsiteX45" fmla="*/ 3031422 w 3898347"/>
              <a:gd name="connsiteY45" fmla="*/ 3858298 h 4296945"/>
              <a:gd name="connsiteX46" fmla="*/ 2996288 w 3898347"/>
              <a:gd name="connsiteY46" fmla="*/ 3860020 h 4296945"/>
              <a:gd name="connsiteX47" fmla="*/ 2901661 w 3898347"/>
              <a:gd name="connsiteY47" fmla="*/ 3882243 h 4296945"/>
              <a:gd name="connsiteX48" fmla="*/ 2782141 w 3898347"/>
              <a:gd name="connsiteY48" fmla="*/ 3932983 h 4296945"/>
              <a:gd name="connsiteX49" fmla="*/ 2749597 w 3898347"/>
              <a:gd name="connsiteY49" fmla="*/ 3956746 h 4296945"/>
              <a:gd name="connsiteX50" fmla="*/ 2730493 w 3898347"/>
              <a:gd name="connsiteY50" fmla="*/ 3955236 h 4296945"/>
              <a:gd name="connsiteX51" fmla="*/ 2707507 w 3898347"/>
              <a:gd name="connsiteY51" fmla="*/ 3947771 h 4296945"/>
              <a:gd name="connsiteX52" fmla="*/ 2701937 w 3898347"/>
              <a:gd name="connsiteY52" fmla="*/ 3950565 h 4296945"/>
              <a:gd name="connsiteX53" fmla="*/ 2679435 w 3898347"/>
              <a:gd name="connsiteY53" fmla="*/ 3949768 h 4296945"/>
              <a:gd name="connsiteX54" fmla="*/ 2667352 w 3898347"/>
              <a:gd name="connsiteY54" fmla="*/ 3942821 h 4296945"/>
              <a:gd name="connsiteX55" fmla="*/ 2657096 w 3898347"/>
              <a:gd name="connsiteY55" fmla="*/ 3953571 h 4296945"/>
              <a:gd name="connsiteX56" fmla="*/ 2655161 w 3898347"/>
              <a:gd name="connsiteY56" fmla="*/ 3962216 h 4296945"/>
              <a:gd name="connsiteX57" fmla="*/ 2638604 w 3898347"/>
              <a:gd name="connsiteY57" fmla="*/ 3955936 h 4296945"/>
              <a:gd name="connsiteX58" fmla="*/ 2626185 w 3898347"/>
              <a:gd name="connsiteY58" fmla="*/ 3962937 h 4296945"/>
              <a:gd name="connsiteX59" fmla="*/ 2614077 w 3898347"/>
              <a:gd name="connsiteY59" fmla="*/ 3955576 h 4296945"/>
              <a:gd name="connsiteX60" fmla="*/ 2609403 w 3898347"/>
              <a:gd name="connsiteY60" fmla="*/ 3956215 h 4296945"/>
              <a:gd name="connsiteX61" fmla="*/ 2597896 w 3898347"/>
              <a:gd name="connsiteY61" fmla="*/ 3958939 h 4296945"/>
              <a:gd name="connsiteX62" fmla="*/ 2578251 w 3898347"/>
              <a:gd name="connsiteY62" fmla="*/ 3965812 h 4296945"/>
              <a:gd name="connsiteX63" fmla="*/ 2571961 w 3898347"/>
              <a:gd name="connsiteY63" fmla="*/ 3966278 h 4296945"/>
              <a:gd name="connsiteX64" fmla="*/ 2559399 w 3898347"/>
              <a:gd name="connsiteY64" fmla="*/ 3979193 h 4296945"/>
              <a:gd name="connsiteX65" fmla="*/ 2533560 w 3898347"/>
              <a:gd name="connsiteY65" fmla="*/ 3988160 h 4296945"/>
              <a:gd name="connsiteX66" fmla="*/ 2515299 w 3898347"/>
              <a:gd name="connsiteY66" fmla="*/ 4016867 h 4296945"/>
              <a:gd name="connsiteX67" fmla="*/ 2513423 w 3898347"/>
              <a:gd name="connsiteY67" fmla="*/ 4018759 h 4296945"/>
              <a:gd name="connsiteX68" fmla="*/ 2482991 w 3898347"/>
              <a:gd name="connsiteY68" fmla="*/ 4012935 h 4296945"/>
              <a:gd name="connsiteX69" fmla="*/ 2446940 w 3898347"/>
              <a:gd name="connsiteY69" fmla="*/ 4021172 h 4296945"/>
              <a:gd name="connsiteX70" fmla="*/ 2404883 w 3898347"/>
              <a:gd name="connsiteY70" fmla="*/ 4024808 h 4296945"/>
              <a:gd name="connsiteX71" fmla="*/ 2373894 w 3898347"/>
              <a:gd name="connsiteY71" fmla="*/ 4023827 h 4296945"/>
              <a:gd name="connsiteX72" fmla="*/ 2297080 w 3898347"/>
              <a:gd name="connsiteY72" fmla="*/ 4040841 h 4296945"/>
              <a:gd name="connsiteX73" fmla="*/ 2170615 w 3898347"/>
              <a:gd name="connsiteY73" fmla="*/ 4077196 h 4296945"/>
              <a:gd name="connsiteX74" fmla="*/ 2143580 w 3898347"/>
              <a:gd name="connsiteY74" fmla="*/ 4083102 h 4296945"/>
              <a:gd name="connsiteX75" fmla="*/ 2119893 w 3898347"/>
              <a:gd name="connsiteY75" fmla="*/ 4080874 h 4296945"/>
              <a:gd name="connsiteX76" fmla="*/ 2114008 w 3898347"/>
              <a:gd name="connsiteY76" fmla="*/ 4073996 h 4296945"/>
              <a:gd name="connsiteX77" fmla="*/ 2099067 w 3898347"/>
              <a:gd name="connsiteY77" fmla="*/ 4076068 h 4296945"/>
              <a:gd name="connsiteX78" fmla="*/ 2095000 w 3898347"/>
              <a:gd name="connsiteY78" fmla="*/ 4075096 h 4296945"/>
              <a:gd name="connsiteX79" fmla="*/ 2071767 w 3898347"/>
              <a:gd name="connsiteY79" fmla="*/ 4071044 h 4296945"/>
              <a:gd name="connsiteX80" fmla="*/ 2024486 w 3898347"/>
              <a:gd name="connsiteY80" fmla="*/ 4100276 h 4296945"/>
              <a:gd name="connsiteX81" fmla="*/ 1964411 w 3898347"/>
              <a:gd name="connsiteY81" fmla="*/ 4105069 h 4296945"/>
              <a:gd name="connsiteX82" fmla="*/ 1739945 w 3898347"/>
              <a:gd name="connsiteY82" fmla="*/ 4171795 h 4296945"/>
              <a:gd name="connsiteX83" fmla="*/ 1610556 w 3898347"/>
              <a:gd name="connsiteY83" fmla="*/ 4167701 h 4296945"/>
              <a:gd name="connsiteX84" fmla="*/ 1553623 w 3898347"/>
              <a:gd name="connsiteY84" fmla="*/ 4236045 h 4296945"/>
              <a:gd name="connsiteX85" fmla="*/ 1548640 w 3898347"/>
              <a:gd name="connsiteY85" fmla="*/ 4238297 h 4296945"/>
              <a:gd name="connsiteX86" fmla="*/ 1530136 w 3898347"/>
              <a:gd name="connsiteY86" fmla="*/ 4227121 h 4296945"/>
              <a:gd name="connsiteX87" fmla="*/ 1508787 w 3898347"/>
              <a:gd name="connsiteY87" fmla="*/ 4234213 h 4296945"/>
              <a:gd name="connsiteX88" fmla="*/ 1488914 w 3898347"/>
              <a:gd name="connsiteY88" fmla="*/ 4241772 h 4296945"/>
              <a:gd name="connsiteX89" fmla="*/ 1488999 w 3898347"/>
              <a:gd name="connsiteY89" fmla="*/ 4251186 h 4296945"/>
              <a:gd name="connsiteX90" fmla="*/ 1475364 w 3898347"/>
              <a:gd name="connsiteY90" fmla="*/ 4248364 h 4296945"/>
              <a:gd name="connsiteX91" fmla="*/ 1457275 w 3898347"/>
              <a:gd name="connsiteY91" fmla="*/ 4252863 h 4296945"/>
              <a:gd name="connsiteX92" fmla="*/ 1448085 w 3898347"/>
              <a:gd name="connsiteY92" fmla="*/ 4248391 h 4296945"/>
              <a:gd name="connsiteX93" fmla="*/ 1315306 w 3898347"/>
              <a:gd name="connsiteY93" fmla="*/ 4237004 h 4296945"/>
              <a:gd name="connsiteX94" fmla="*/ 1272434 w 3898347"/>
              <a:gd name="connsiteY94" fmla="*/ 4244958 h 4296945"/>
              <a:gd name="connsiteX95" fmla="*/ 1231567 w 3898347"/>
              <a:gd name="connsiteY95" fmla="*/ 4219356 h 4296945"/>
              <a:gd name="connsiteX96" fmla="*/ 1216643 w 3898347"/>
              <a:gd name="connsiteY96" fmla="*/ 4229828 h 4296945"/>
              <a:gd name="connsiteX97" fmla="*/ 1214101 w 3898347"/>
              <a:gd name="connsiteY97" fmla="*/ 4231991 h 4296945"/>
              <a:gd name="connsiteX98" fmla="*/ 1203193 w 3898347"/>
              <a:gd name="connsiteY98" fmla="*/ 4232867 h 4296945"/>
              <a:gd name="connsiteX99" fmla="*/ 1201049 w 3898347"/>
              <a:gd name="connsiteY99" fmla="*/ 4242842 h 4296945"/>
              <a:gd name="connsiteX100" fmla="*/ 1185298 w 3898347"/>
              <a:gd name="connsiteY100" fmla="*/ 4251133 h 4296945"/>
              <a:gd name="connsiteX101" fmla="*/ 1164955 w 3898347"/>
              <a:gd name="connsiteY101" fmla="*/ 4250027 h 4296945"/>
              <a:gd name="connsiteX102" fmla="*/ 1067357 w 3898347"/>
              <a:gd name="connsiteY102" fmla="*/ 4233908 h 4296945"/>
              <a:gd name="connsiteX103" fmla="*/ 1009492 w 3898347"/>
              <a:gd name="connsiteY103" fmla="*/ 4230455 h 4296945"/>
              <a:gd name="connsiteX104" fmla="*/ 988345 w 3898347"/>
              <a:gd name="connsiteY104" fmla="*/ 4238880 h 4296945"/>
              <a:gd name="connsiteX105" fmla="*/ 958251 w 3898347"/>
              <a:gd name="connsiteY105" fmla="*/ 4244100 h 4296945"/>
              <a:gd name="connsiteX106" fmla="*/ 905785 w 3898347"/>
              <a:gd name="connsiteY106" fmla="*/ 4260845 h 4296945"/>
              <a:gd name="connsiteX107" fmla="*/ 834176 w 3898347"/>
              <a:gd name="connsiteY107" fmla="*/ 4270241 h 4296945"/>
              <a:gd name="connsiteX108" fmla="*/ 778474 w 3898347"/>
              <a:gd name="connsiteY108" fmla="*/ 4235526 h 4296945"/>
              <a:gd name="connsiteX109" fmla="*/ 774418 w 3898347"/>
              <a:gd name="connsiteY109" fmla="*/ 4242583 h 4296945"/>
              <a:gd name="connsiteX110" fmla="*/ 737705 w 3898347"/>
              <a:gd name="connsiteY110" fmla="*/ 4238891 h 4296945"/>
              <a:gd name="connsiteX111" fmla="*/ 605027 w 3898347"/>
              <a:gd name="connsiteY111" fmla="*/ 4175863 h 4296945"/>
              <a:gd name="connsiteX112" fmla="*/ 533391 w 3898347"/>
              <a:gd name="connsiteY112" fmla="*/ 4170035 h 4296945"/>
              <a:gd name="connsiteX113" fmla="*/ 508621 w 3898347"/>
              <a:gd name="connsiteY113" fmla="*/ 4176044 h 4296945"/>
              <a:gd name="connsiteX114" fmla="*/ 467082 w 3898347"/>
              <a:gd name="connsiteY114" fmla="*/ 4185616 h 4296945"/>
              <a:gd name="connsiteX115" fmla="*/ 437646 w 3898347"/>
              <a:gd name="connsiteY115" fmla="*/ 4212658 h 4296945"/>
              <a:gd name="connsiteX116" fmla="*/ 402271 w 3898347"/>
              <a:gd name="connsiteY116" fmla="*/ 4212774 h 4296945"/>
              <a:gd name="connsiteX117" fmla="*/ 391968 w 3898347"/>
              <a:gd name="connsiteY117" fmla="*/ 4187073 h 4296945"/>
              <a:gd name="connsiteX118" fmla="*/ 354806 w 3898347"/>
              <a:gd name="connsiteY118" fmla="*/ 4195545 h 4296945"/>
              <a:gd name="connsiteX119" fmla="*/ 298662 w 3898347"/>
              <a:gd name="connsiteY119" fmla="*/ 4211227 h 4296945"/>
              <a:gd name="connsiteX120" fmla="*/ 265740 w 3898347"/>
              <a:gd name="connsiteY120" fmla="*/ 4213623 h 4296945"/>
              <a:gd name="connsiteX121" fmla="*/ 176403 w 3898347"/>
              <a:gd name="connsiteY121" fmla="*/ 4227393 h 4296945"/>
              <a:gd name="connsiteX122" fmla="*/ 82528 w 3898347"/>
              <a:gd name="connsiteY122" fmla="*/ 4275540 h 4296945"/>
              <a:gd name="connsiteX123" fmla="*/ 5850 w 3898347"/>
              <a:gd name="connsiteY123" fmla="*/ 4296945 h 4296945"/>
              <a:gd name="connsiteX124" fmla="*/ 0 w 3898347"/>
              <a:gd name="connsiteY124" fmla="*/ 4221939 h 4296945"/>
              <a:gd name="connsiteX125" fmla="*/ 0 w 3898347"/>
              <a:gd name="connsiteY125" fmla="*/ 15850 h 4296945"/>
              <a:gd name="connsiteX126" fmla="*/ 3898347 w 3898347"/>
              <a:gd name="connsiteY126" fmla="*/ 0 h 4296945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83259 w 3898347"/>
              <a:gd name="connsiteY9" fmla="*/ 3825276 h 4275540"/>
              <a:gd name="connsiteX10" fmla="*/ 3729936 w 3898347"/>
              <a:gd name="connsiteY10" fmla="*/ 3815386 h 4275540"/>
              <a:gd name="connsiteX11" fmla="*/ 3726018 w 3898347"/>
              <a:gd name="connsiteY11" fmla="*/ 3815100 h 4275540"/>
              <a:gd name="connsiteX12" fmla="*/ 3725413 w 3898347"/>
              <a:gd name="connsiteY12" fmla="*/ 3814615 h 4275540"/>
              <a:gd name="connsiteX13" fmla="*/ 3713801 w 3898347"/>
              <a:gd name="connsiteY13" fmla="*/ 3811018 h 4275540"/>
              <a:gd name="connsiteX14" fmla="*/ 3709087 w 3898347"/>
              <a:gd name="connsiteY14" fmla="*/ 3813195 h 4275540"/>
              <a:gd name="connsiteX15" fmla="*/ 3698038 w 3898347"/>
              <a:gd name="connsiteY15" fmla="*/ 3806182 h 4275540"/>
              <a:gd name="connsiteX16" fmla="*/ 3662227 w 3898347"/>
              <a:gd name="connsiteY16" fmla="*/ 3807761 h 4275540"/>
              <a:gd name="connsiteX17" fmla="*/ 3659872 w 3898347"/>
              <a:gd name="connsiteY17" fmla="*/ 3805524 h 4275540"/>
              <a:gd name="connsiteX18" fmla="*/ 3643454 w 3898347"/>
              <a:gd name="connsiteY18" fmla="*/ 3794831 h 4275540"/>
              <a:gd name="connsiteX19" fmla="*/ 3624789 w 3898347"/>
              <a:gd name="connsiteY19" fmla="*/ 3803185 h 4275540"/>
              <a:gd name="connsiteX20" fmla="*/ 3602327 w 3898347"/>
              <a:gd name="connsiteY20" fmla="*/ 3794616 h 4275540"/>
              <a:gd name="connsiteX21" fmla="*/ 3596645 w 3898347"/>
              <a:gd name="connsiteY21" fmla="*/ 3797108 h 4275540"/>
              <a:gd name="connsiteX22" fmla="*/ 3574144 w 3898347"/>
              <a:gd name="connsiteY22" fmla="*/ 3795108 h 4275540"/>
              <a:gd name="connsiteX23" fmla="*/ 3562310 w 3898347"/>
              <a:gd name="connsiteY23" fmla="*/ 3787534 h 4275540"/>
              <a:gd name="connsiteX24" fmla="*/ 3551635 w 3898347"/>
              <a:gd name="connsiteY24" fmla="*/ 3797705 h 4275540"/>
              <a:gd name="connsiteX25" fmla="*/ 3550175 w 3898347"/>
              <a:gd name="connsiteY25" fmla="*/ 3803199 h 4275540"/>
              <a:gd name="connsiteX26" fmla="*/ 3542668 w 3898347"/>
              <a:gd name="connsiteY26" fmla="*/ 3803283 h 4275540"/>
              <a:gd name="connsiteX27" fmla="*/ 3533033 w 3898347"/>
              <a:gd name="connsiteY27" fmla="*/ 3799071 h 4275540"/>
              <a:gd name="connsiteX28" fmla="*/ 3521726 w 3898347"/>
              <a:gd name="connsiteY28" fmla="*/ 3804691 h 4275540"/>
              <a:gd name="connsiteX29" fmla="*/ 3520080 w 3898347"/>
              <a:gd name="connsiteY29" fmla="*/ 3805210 h 4275540"/>
              <a:gd name="connsiteX30" fmla="*/ 3508491 w 3898347"/>
              <a:gd name="connsiteY30" fmla="*/ 3797398 h 4275540"/>
              <a:gd name="connsiteX31" fmla="*/ 3503787 w 3898347"/>
              <a:gd name="connsiteY31" fmla="*/ 3797787 h 4275540"/>
              <a:gd name="connsiteX32" fmla="*/ 3492165 w 3898347"/>
              <a:gd name="connsiteY32" fmla="*/ 3799887 h 4275540"/>
              <a:gd name="connsiteX33" fmla="*/ 3472233 w 3898347"/>
              <a:gd name="connsiteY33" fmla="*/ 3805682 h 4275540"/>
              <a:gd name="connsiteX34" fmla="*/ 3465921 w 3898347"/>
              <a:gd name="connsiteY34" fmla="*/ 3805814 h 4275540"/>
              <a:gd name="connsiteX35" fmla="*/ 3455541 w 3898347"/>
              <a:gd name="connsiteY35" fmla="*/ 3815505 h 4275540"/>
              <a:gd name="connsiteX36" fmla="*/ 3429027 w 3898347"/>
              <a:gd name="connsiteY36" fmla="*/ 3816906 h 4275540"/>
              <a:gd name="connsiteX37" fmla="*/ 3369507 w 3898347"/>
              <a:gd name="connsiteY37" fmla="*/ 3825563 h 4275540"/>
              <a:gd name="connsiteX38" fmla="*/ 3324491 w 3898347"/>
              <a:gd name="connsiteY38" fmla="*/ 3832006 h 4275540"/>
              <a:gd name="connsiteX39" fmla="*/ 3244235 w 3898347"/>
              <a:gd name="connsiteY39" fmla="*/ 3834376 h 4275540"/>
              <a:gd name="connsiteX40" fmla="*/ 3226507 w 3898347"/>
              <a:gd name="connsiteY40" fmla="*/ 3820131 h 4275540"/>
              <a:gd name="connsiteX41" fmla="*/ 3191688 w 3898347"/>
              <a:gd name="connsiteY41" fmla="*/ 3837359 h 4275540"/>
              <a:gd name="connsiteX42" fmla="*/ 3185553 w 3898347"/>
              <a:gd name="connsiteY42" fmla="*/ 3859030 h 4275540"/>
              <a:gd name="connsiteX43" fmla="*/ 3137926 w 3898347"/>
              <a:gd name="connsiteY43" fmla="*/ 3867782 h 4275540"/>
              <a:gd name="connsiteX44" fmla="*/ 3090188 w 3898347"/>
              <a:gd name="connsiteY44" fmla="*/ 3855036 h 4275540"/>
              <a:gd name="connsiteX45" fmla="*/ 3031422 w 3898347"/>
              <a:gd name="connsiteY45" fmla="*/ 3858298 h 4275540"/>
              <a:gd name="connsiteX46" fmla="*/ 2996288 w 3898347"/>
              <a:gd name="connsiteY46" fmla="*/ 3860020 h 4275540"/>
              <a:gd name="connsiteX47" fmla="*/ 2901661 w 3898347"/>
              <a:gd name="connsiteY47" fmla="*/ 3882243 h 4275540"/>
              <a:gd name="connsiteX48" fmla="*/ 2782141 w 3898347"/>
              <a:gd name="connsiteY48" fmla="*/ 3932983 h 4275540"/>
              <a:gd name="connsiteX49" fmla="*/ 2749597 w 3898347"/>
              <a:gd name="connsiteY49" fmla="*/ 3956746 h 4275540"/>
              <a:gd name="connsiteX50" fmla="*/ 2730493 w 3898347"/>
              <a:gd name="connsiteY50" fmla="*/ 3955236 h 4275540"/>
              <a:gd name="connsiteX51" fmla="*/ 2707507 w 3898347"/>
              <a:gd name="connsiteY51" fmla="*/ 3947771 h 4275540"/>
              <a:gd name="connsiteX52" fmla="*/ 2701937 w 3898347"/>
              <a:gd name="connsiteY52" fmla="*/ 3950565 h 4275540"/>
              <a:gd name="connsiteX53" fmla="*/ 2679435 w 3898347"/>
              <a:gd name="connsiteY53" fmla="*/ 3949768 h 4275540"/>
              <a:gd name="connsiteX54" fmla="*/ 2667352 w 3898347"/>
              <a:gd name="connsiteY54" fmla="*/ 3942821 h 4275540"/>
              <a:gd name="connsiteX55" fmla="*/ 2657096 w 3898347"/>
              <a:gd name="connsiteY55" fmla="*/ 3953571 h 4275540"/>
              <a:gd name="connsiteX56" fmla="*/ 2655161 w 3898347"/>
              <a:gd name="connsiteY56" fmla="*/ 3962216 h 4275540"/>
              <a:gd name="connsiteX57" fmla="*/ 2638604 w 3898347"/>
              <a:gd name="connsiteY57" fmla="*/ 3955936 h 4275540"/>
              <a:gd name="connsiteX58" fmla="*/ 2626185 w 3898347"/>
              <a:gd name="connsiteY58" fmla="*/ 3962937 h 4275540"/>
              <a:gd name="connsiteX59" fmla="*/ 2614077 w 3898347"/>
              <a:gd name="connsiteY59" fmla="*/ 3955576 h 4275540"/>
              <a:gd name="connsiteX60" fmla="*/ 2609403 w 3898347"/>
              <a:gd name="connsiteY60" fmla="*/ 3956215 h 4275540"/>
              <a:gd name="connsiteX61" fmla="*/ 2597896 w 3898347"/>
              <a:gd name="connsiteY61" fmla="*/ 3958939 h 4275540"/>
              <a:gd name="connsiteX62" fmla="*/ 2578251 w 3898347"/>
              <a:gd name="connsiteY62" fmla="*/ 3965812 h 4275540"/>
              <a:gd name="connsiteX63" fmla="*/ 2571961 w 3898347"/>
              <a:gd name="connsiteY63" fmla="*/ 3966278 h 4275540"/>
              <a:gd name="connsiteX64" fmla="*/ 2559399 w 3898347"/>
              <a:gd name="connsiteY64" fmla="*/ 3979193 h 4275540"/>
              <a:gd name="connsiteX65" fmla="*/ 2533560 w 3898347"/>
              <a:gd name="connsiteY65" fmla="*/ 3988160 h 4275540"/>
              <a:gd name="connsiteX66" fmla="*/ 2515299 w 3898347"/>
              <a:gd name="connsiteY66" fmla="*/ 4016867 h 4275540"/>
              <a:gd name="connsiteX67" fmla="*/ 2513423 w 3898347"/>
              <a:gd name="connsiteY67" fmla="*/ 4018759 h 4275540"/>
              <a:gd name="connsiteX68" fmla="*/ 2482991 w 3898347"/>
              <a:gd name="connsiteY68" fmla="*/ 4012935 h 4275540"/>
              <a:gd name="connsiteX69" fmla="*/ 2446940 w 3898347"/>
              <a:gd name="connsiteY69" fmla="*/ 4021172 h 4275540"/>
              <a:gd name="connsiteX70" fmla="*/ 2404883 w 3898347"/>
              <a:gd name="connsiteY70" fmla="*/ 4024808 h 4275540"/>
              <a:gd name="connsiteX71" fmla="*/ 2373894 w 3898347"/>
              <a:gd name="connsiteY71" fmla="*/ 4023827 h 4275540"/>
              <a:gd name="connsiteX72" fmla="*/ 2297080 w 3898347"/>
              <a:gd name="connsiteY72" fmla="*/ 4040841 h 4275540"/>
              <a:gd name="connsiteX73" fmla="*/ 2170615 w 3898347"/>
              <a:gd name="connsiteY73" fmla="*/ 4077196 h 4275540"/>
              <a:gd name="connsiteX74" fmla="*/ 2143580 w 3898347"/>
              <a:gd name="connsiteY74" fmla="*/ 4083102 h 4275540"/>
              <a:gd name="connsiteX75" fmla="*/ 2119893 w 3898347"/>
              <a:gd name="connsiteY75" fmla="*/ 4080874 h 4275540"/>
              <a:gd name="connsiteX76" fmla="*/ 2114008 w 3898347"/>
              <a:gd name="connsiteY76" fmla="*/ 4073996 h 4275540"/>
              <a:gd name="connsiteX77" fmla="*/ 2099067 w 3898347"/>
              <a:gd name="connsiteY77" fmla="*/ 4076068 h 4275540"/>
              <a:gd name="connsiteX78" fmla="*/ 2095000 w 3898347"/>
              <a:gd name="connsiteY78" fmla="*/ 4075096 h 4275540"/>
              <a:gd name="connsiteX79" fmla="*/ 2071767 w 3898347"/>
              <a:gd name="connsiteY79" fmla="*/ 4071044 h 4275540"/>
              <a:gd name="connsiteX80" fmla="*/ 2024486 w 3898347"/>
              <a:gd name="connsiteY80" fmla="*/ 4100276 h 4275540"/>
              <a:gd name="connsiteX81" fmla="*/ 1964411 w 3898347"/>
              <a:gd name="connsiteY81" fmla="*/ 4105069 h 4275540"/>
              <a:gd name="connsiteX82" fmla="*/ 1739945 w 3898347"/>
              <a:gd name="connsiteY82" fmla="*/ 4171795 h 4275540"/>
              <a:gd name="connsiteX83" fmla="*/ 1610556 w 3898347"/>
              <a:gd name="connsiteY83" fmla="*/ 4167701 h 4275540"/>
              <a:gd name="connsiteX84" fmla="*/ 1553623 w 3898347"/>
              <a:gd name="connsiteY84" fmla="*/ 4236045 h 4275540"/>
              <a:gd name="connsiteX85" fmla="*/ 1548640 w 3898347"/>
              <a:gd name="connsiteY85" fmla="*/ 4238297 h 4275540"/>
              <a:gd name="connsiteX86" fmla="*/ 1530136 w 3898347"/>
              <a:gd name="connsiteY86" fmla="*/ 4227121 h 4275540"/>
              <a:gd name="connsiteX87" fmla="*/ 1508787 w 3898347"/>
              <a:gd name="connsiteY87" fmla="*/ 4234213 h 4275540"/>
              <a:gd name="connsiteX88" fmla="*/ 1488914 w 3898347"/>
              <a:gd name="connsiteY88" fmla="*/ 4241772 h 4275540"/>
              <a:gd name="connsiteX89" fmla="*/ 1488999 w 3898347"/>
              <a:gd name="connsiteY89" fmla="*/ 4251186 h 4275540"/>
              <a:gd name="connsiteX90" fmla="*/ 1475364 w 3898347"/>
              <a:gd name="connsiteY90" fmla="*/ 4248364 h 4275540"/>
              <a:gd name="connsiteX91" fmla="*/ 1457275 w 3898347"/>
              <a:gd name="connsiteY91" fmla="*/ 4252863 h 4275540"/>
              <a:gd name="connsiteX92" fmla="*/ 1448085 w 3898347"/>
              <a:gd name="connsiteY92" fmla="*/ 4248391 h 4275540"/>
              <a:gd name="connsiteX93" fmla="*/ 1315306 w 3898347"/>
              <a:gd name="connsiteY93" fmla="*/ 4237004 h 4275540"/>
              <a:gd name="connsiteX94" fmla="*/ 1272434 w 3898347"/>
              <a:gd name="connsiteY94" fmla="*/ 4244958 h 4275540"/>
              <a:gd name="connsiteX95" fmla="*/ 1231567 w 3898347"/>
              <a:gd name="connsiteY95" fmla="*/ 4219356 h 4275540"/>
              <a:gd name="connsiteX96" fmla="*/ 1216643 w 3898347"/>
              <a:gd name="connsiteY96" fmla="*/ 4229828 h 4275540"/>
              <a:gd name="connsiteX97" fmla="*/ 1214101 w 3898347"/>
              <a:gd name="connsiteY97" fmla="*/ 4231991 h 4275540"/>
              <a:gd name="connsiteX98" fmla="*/ 1203193 w 3898347"/>
              <a:gd name="connsiteY98" fmla="*/ 4232867 h 4275540"/>
              <a:gd name="connsiteX99" fmla="*/ 1201049 w 3898347"/>
              <a:gd name="connsiteY99" fmla="*/ 4242842 h 4275540"/>
              <a:gd name="connsiteX100" fmla="*/ 1185298 w 3898347"/>
              <a:gd name="connsiteY100" fmla="*/ 4251133 h 4275540"/>
              <a:gd name="connsiteX101" fmla="*/ 1164955 w 3898347"/>
              <a:gd name="connsiteY101" fmla="*/ 4250027 h 4275540"/>
              <a:gd name="connsiteX102" fmla="*/ 1067357 w 3898347"/>
              <a:gd name="connsiteY102" fmla="*/ 4233908 h 4275540"/>
              <a:gd name="connsiteX103" fmla="*/ 1009492 w 3898347"/>
              <a:gd name="connsiteY103" fmla="*/ 4230455 h 4275540"/>
              <a:gd name="connsiteX104" fmla="*/ 988345 w 3898347"/>
              <a:gd name="connsiteY104" fmla="*/ 4238880 h 4275540"/>
              <a:gd name="connsiteX105" fmla="*/ 958251 w 3898347"/>
              <a:gd name="connsiteY105" fmla="*/ 4244100 h 4275540"/>
              <a:gd name="connsiteX106" fmla="*/ 905785 w 3898347"/>
              <a:gd name="connsiteY106" fmla="*/ 4260845 h 4275540"/>
              <a:gd name="connsiteX107" fmla="*/ 834176 w 3898347"/>
              <a:gd name="connsiteY107" fmla="*/ 4270241 h 4275540"/>
              <a:gd name="connsiteX108" fmla="*/ 778474 w 3898347"/>
              <a:gd name="connsiteY108" fmla="*/ 4235526 h 4275540"/>
              <a:gd name="connsiteX109" fmla="*/ 774418 w 3898347"/>
              <a:gd name="connsiteY109" fmla="*/ 4242583 h 4275540"/>
              <a:gd name="connsiteX110" fmla="*/ 737705 w 3898347"/>
              <a:gd name="connsiteY110" fmla="*/ 4238891 h 4275540"/>
              <a:gd name="connsiteX111" fmla="*/ 605027 w 3898347"/>
              <a:gd name="connsiteY111" fmla="*/ 4175863 h 4275540"/>
              <a:gd name="connsiteX112" fmla="*/ 533391 w 3898347"/>
              <a:gd name="connsiteY112" fmla="*/ 4170035 h 4275540"/>
              <a:gd name="connsiteX113" fmla="*/ 508621 w 3898347"/>
              <a:gd name="connsiteY113" fmla="*/ 4176044 h 4275540"/>
              <a:gd name="connsiteX114" fmla="*/ 467082 w 3898347"/>
              <a:gd name="connsiteY114" fmla="*/ 4185616 h 4275540"/>
              <a:gd name="connsiteX115" fmla="*/ 437646 w 3898347"/>
              <a:gd name="connsiteY115" fmla="*/ 4212658 h 4275540"/>
              <a:gd name="connsiteX116" fmla="*/ 402271 w 3898347"/>
              <a:gd name="connsiteY116" fmla="*/ 4212774 h 4275540"/>
              <a:gd name="connsiteX117" fmla="*/ 391968 w 3898347"/>
              <a:gd name="connsiteY117" fmla="*/ 4187073 h 4275540"/>
              <a:gd name="connsiteX118" fmla="*/ 354806 w 3898347"/>
              <a:gd name="connsiteY118" fmla="*/ 4195545 h 4275540"/>
              <a:gd name="connsiteX119" fmla="*/ 298662 w 3898347"/>
              <a:gd name="connsiteY119" fmla="*/ 4211227 h 4275540"/>
              <a:gd name="connsiteX120" fmla="*/ 265740 w 3898347"/>
              <a:gd name="connsiteY120" fmla="*/ 4213623 h 4275540"/>
              <a:gd name="connsiteX121" fmla="*/ 176403 w 3898347"/>
              <a:gd name="connsiteY121" fmla="*/ 4227393 h 4275540"/>
              <a:gd name="connsiteX122" fmla="*/ 82528 w 3898347"/>
              <a:gd name="connsiteY122" fmla="*/ 4275540 h 4275540"/>
              <a:gd name="connsiteX123" fmla="*/ 19464 w 3898347"/>
              <a:gd name="connsiteY123" fmla="*/ 4256103 h 4275540"/>
              <a:gd name="connsiteX124" fmla="*/ 0 w 3898347"/>
              <a:gd name="connsiteY124" fmla="*/ 4221939 h 4275540"/>
              <a:gd name="connsiteX125" fmla="*/ 0 w 3898347"/>
              <a:gd name="connsiteY125" fmla="*/ 15850 h 4275540"/>
              <a:gd name="connsiteX126" fmla="*/ 3898347 w 3898347"/>
              <a:gd name="connsiteY126" fmla="*/ 0 h 4275540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29936 w 3898347"/>
              <a:gd name="connsiteY9" fmla="*/ 3815386 h 4275540"/>
              <a:gd name="connsiteX10" fmla="*/ 3726018 w 3898347"/>
              <a:gd name="connsiteY10" fmla="*/ 3815100 h 4275540"/>
              <a:gd name="connsiteX11" fmla="*/ 3725413 w 3898347"/>
              <a:gd name="connsiteY11" fmla="*/ 3814615 h 4275540"/>
              <a:gd name="connsiteX12" fmla="*/ 3713801 w 3898347"/>
              <a:gd name="connsiteY12" fmla="*/ 3811018 h 4275540"/>
              <a:gd name="connsiteX13" fmla="*/ 3709087 w 3898347"/>
              <a:gd name="connsiteY13" fmla="*/ 3813195 h 4275540"/>
              <a:gd name="connsiteX14" fmla="*/ 3698038 w 3898347"/>
              <a:gd name="connsiteY14" fmla="*/ 3806182 h 4275540"/>
              <a:gd name="connsiteX15" fmla="*/ 3662227 w 3898347"/>
              <a:gd name="connsiteY15" fmla="*/ 3807761 h 4275540"/>
              <a:gd name="connsiteX16" fmla="*/ 3659872 w 3898347"/>
              <a:gd name="connsiteY16" fmla="*/ 3805524 h 4275540"/>
              <a:gd name="connsiteX17" fmla="*/ 3643454 w 3898347"/>
              <a:gd name="connsiteY17" fmla="*/ 3794831 h 4275540"/>
              <a:gd name="connsiteX18" fmla="*/ 3624789 w 3898347"/>
              <a:gd name="connsiteY18" fmla="*/ 3803185 h 4275540"/>
              <a:gd name="connsiteX19" fmla="*/ 3602327 w 3898347"/>
              <a:gd name="connsiteY19" fmla="*/ 3794616 h 4275540"/>
              <a:gd name="connsiteX20" fmla="*/ 3596645 w 3898347"/>
              <a:gd name="connsiteY20" fmla="*/ 3797108 h 4275540"/>
              <a:gd name="connsiteX21" fmla="*/ 3574144 w 3898347"/>
              <a:gd name="connsiteY21" fmla="*/ 3795108 h 4275540"/>
              <a:gd name="connsiteX22" fmla="*/ 3562310 w 3898347"/>
              <a:gd name="connsiteY22" fmla="*/ 3787534 h 4275540"/>
              <a:gd name="connsiteX23" fmla="*/ 3551635 w 3898347"/>
              <a:gd name="connsiteY23" fmla="*/ 3797705 h 4275540"/>
              <a:gd name="connsiteX24" fmla="*/ 3550175 w 3898347"/>
              <a:gd name="connsiteY24" fmla="*/ 3803199 h 4275540"/>
              <a:gd name="connsiteX25" fmla="*/ 3542668 w 3898347"/>
              <a:gd name="connsiteY25" fmla="*/ 3803283 h 4275540"/>
              <a:gd name="connsiteX26" fmla="*/ 3533033 w 3898347"/>
              <a:gd name="connsiteY26" fmla="*/ 3799071 h 4275540"/>
              <a:gd name="connsiteX27" fmla="*/ 3521726 w 3898347"/>
              <a:gd name="connsiteY27" fmla="*/ 3804691 h 4275540"/>
              <a:gd name="connsiteX28" fmla="*/ 3520080 w 3898347"/>
              <a:gd name="connsiteY28" fmla="*/ 3805210 h 4275540"/>
              <a:gd name="connsiteX29" fmla="*/ 3508491 w 3898347"/>
              <a:gd name="connsiteY29" fmla="*/ 3797398 h 4275540"/>
              <a:gd name="connsiteX30" fmla="*/ 3503787 w 3898347"/>
              <a:gd name="connsiteY30" fmla="*/ 3797787 h 4275540"/>
              <a:gd name="connsiteX31" fmla="*/ 3492165 w 3898347"/>
              <a:gd name="connsiteY31" fmla="*/ 3799887 h 4275540"/>
              <a:gd name="connsiteX32" fmla="*/ 3472233 w 3898347"/>
              <a:gd name="connsiteY32" fmla="*/ 3805682 h 4275540"/>
              <a:gd name="connsiteX33" fmla="*/ 3465921 w 3898347"/>
              <a:gd name="connsiteY33" fmla="*/ 3805814 h 4275540"/>
              <a:gd name="connsiteX34" fmla="*/ 3455541 w 3898347"/>
              <a:gd name="connsiteY34" fmla="*/ 3815505 h 4275540"/>
              <a:gd name="connsiteX35" fmla="*/ 3429027 w 3898347"/>
              <a:gd name="connsiteY35" fmla="*/ 3816906 h 4275540"/>
              <a:gd name="connsiteX36" fmla="*/ 3369507 w 3898347"/>
              <a:gd name="connsiteY36" fmla="*/ 3825563 h 4275540"/>
              <a:gd name="connsiteX37" fmla="*/ 3324491 w 3898347"/>
              <a:gd name="connsiteY37" fmla="*/ 3832006 h 4275540"/>
              <a:gd name="connsiteX38" fmla="*/ 3244235 w 3898347"/>
              <a:gd name="connsiteY38" fmla="*/ 3834376 h 4275540"/>
              <a:gd name="connsiteX39" fmla="*/ 3226507 w 3898347"/>
              <a:gd name="connsiteY39" fmla="*/ 3820131 h 4275540"/>
              <a:gd name="connsiteX40" fmla="*/ 3191688 w 3898347"/>
              <a:gd name="connsiteY40" fmla="*/ 3837359 h 4275540"/>
              <a:gd name="connsiteX41" fmla="*/ 3185553 w 3898347"/>
              <a:gd name="connsiteY41" fmla="*/ 3859030 h 4275540"/>
              <a:gd name="connsiteX42" fmla="*/ 3137926 w 3898347"/>
              <a:gd name="connsiteY42" fmla="*/ 3867782 h 4275540"/>
              <a:gd name="connsiteX43" fmla="*/ 3090188 w 3898347"/>
              <a:gd name="connsiteY43" fmla="*/ 3855036 h 4275540"/>
              <a:gd name="connsiteX44" fmla="*/ 3031422 w 3898347"/>
              <a:gd name="connsiteY44" fmla="*/ 3858298 h 4275540"/>
              <a:gd name="connsiteX45" fmla="*/ 2996288 w 3898347"/>
              <a:gd name="connsiteY45" fmla="*/ 3860020 h 4275540"/>
              <a:gd name="connsiteX46" fmla="*/ 2901661 w 3898347"/>
              <a:gd name="connsiteY46" fmla="*/ 3882243 h 4275540"/>
              <a:gd name="connsiteX47" fmla="*/ 2782141 w 3898347"/>
              <a:gd name="connsiteY47" fmla="*/ 3932983 h 4275540"/>
              <a:gd name="connsiteX48" fmla="*/ 2749597 w 3898347"/>
              <a:gd name="connsiteY48" fmla="*/ 3956746 h 4275540"/>
              <a:gd name="connsiteX49" fmla="*/ 2730493 w 3898347"/>
              <a:gd name="connsiteY49" fmla="*/ 3955236 h 4275540"/>
              <a:gd name="connsiteX50" fmla="*/ 2707507 w 3898347"/>
              <a:gd name="connsiteY50" fmla="*/ 3947771 h 4275540"/>
              <a:gd name="connsiteX51" fmla="*/ 2701937 w 3898347"/>
              <a:gd name="connsiteY51" fmla="*/ 3950565 h 4275540"/>
              <a:gd name="connsiteX52" fmla="*/ 2679435 w 3898347"/>
              <a:gd name="connsiteY52" fmla="*/ 3949768 h 4275540"/>
              <a:gd name="connsiteX53" fmla="*/ 2667352 w 3898347"/>
              <a:gd name="connsiteY53" fmla="*/ 3942821 h 4275540"/>
              <a:gd name="connsiteX54" fmla="*/ 2657096 w 3898347"/>
              <a:gd name="connsiteY54" fmla="*/ 3953571 h 4275540"/>
              <a:gd name="connsiteX55" fmla="*/ 2655161 w 3898347"/>
              <a:gd name="connsiteY55" fmla="*/ 3962216 h 4275540"/>
              <a:gd name="connsiteX56" fmla="*/ 2638604 w 3898347"/>
              <a:gd name="connsiteY56" fmla="*/ 3955936 h 4275540"/>
              <a:gd name="connsiteX57" fmla="*/ 2626185 w 3898347"/>
              <a:gd name="connsiteY57" fmla="*/ 3962937 h 4275540"/>
              <a:gd name="connsiteX58" fmla="*/ 2614077 w 3898347"/>
              <a:gd name="connsiteY58" fmla="*/ 3955576 h 4275540"/>
              <a:gd name="connsiteX59" fmla="*/ 2609403 w 3898347"/>
              <a:gd name="connsiteY59" fmla="*/ 3956215 h 4275540"/>
              <a:gd name="connsiteX60" fmla="*/ 2597896 w 3898347"/>
              <a:gd name="connsiteY60" fmla="*/ 3958939 h 4275540"/>
              <a:gd name="connsiteX61" fmla="*/ 2578251 w 3898347"/>
              <a:gd name="connsiteY61" fmla="*/ 3965812 h 4275540"/>
              <a:gd name="connsiteX62" fmla="*/ 2571961 w 3898347"/>
              <a:gd name="connsiteY62" fmla="*/ 3966278 h 4275540"/>
              <a:gd name="connsiteX63" fmla="*/ 2559399 w 3898347"/>
              <a:gd name="connsiteY63" fmla="*/ 3979193 h 4275540"/>
              <a:gd name="connsiteX64" fmla="*/ 2533560 w 3898347"/>
              <a:gd name="connsiteY64" fmla="*/ 3988160 h 4275540"/>
              <a:gd name="connsiteX65" fmla="*/ 2515299 w 3898347"/>
              <a:gd name="connsiteY65" fmla="*/ 4016867 h 4275540"/>
              <a:gd name="connsiteX66" fmla="*/ 2513423 w 3898347"/>
              <a:gd name="connsiteY66" fmla="*/ 4018759 h 4275540"/>
              <a:gd name="connsiteX67" fmla="*/ 2482991 w 3898347"/>
              <a:gd name="connsiteY67" fmla="*/ 4012935 h 4275540"/>
              <a:gd name="connsiteX68" fmla="*/ 2446940 w 3898347"/>
              <a:gd name="connsiteY68" fmla="*/ 4021172 h 4275540"/>
              <a:gd name="connsiteX69" fmla="*/ 2404883 w 3898347"/>
              <a:gd name="connsiteY69" fmla="*/ 4024808 h 4275540"/>
              <a:gd name="connsiteX70" fmla="*/ 2373894 w 3898347"/>
              <a:gd name="connsiteY70" fmla="*/ 4023827 h 4275540"/>
              <a:gd name="connsiteX71" fmla="*/ 2297080 w 3898347"/>
              <a:gd name="connsiteY71" fmla="*/ 4040841 h 4275540"/>
              <a:gd name="connsiteX72" fmla="*/ 2170615 w 3898347"/>
              <a:gd name="connsiteY72" fmla="*/ 4077196 h 4275540"/>
              <a:gd name="connsiteX73" fmla="*/ 2143580 w 3898347"/>
              <a:gd name="connsiteY73" fmla="*/ 4083102 h 4275540"/>
              <a:gd name="connsiteX74" fmla="*/ 2119893 w 3898347"/>
              <a:gd name="connsiteY74" fmla="*/ 4080874 h 4275540"/>
              <a:gd name="connsiteX75" fmla="*/ 2114008 w 3898347"/>
              <a:gd name="connsiteY75" fmla="*/ 4073996 h 4275540"/>
              <a:gd name="connsiteX76" fmla="*/ 2099067 w 3898347"/>
              <a:gd name="connsiteY76" fmla="*/ 4076068 h 4275540"/>
              <a:gd name="connsiteX77" fmla="*/ 2095000 w 3898347"/>
              <a:gd name="connsiteY77" fmla="*/ 4075096 h 4275540"/>
              <a:gd name="connsiteX78" fmla="*/ 2071767 w 3898347"/>
              <a:gd name="connsiteY78" fmla="*/ 4071044 h 4275540"/>
              <a:gd name="connsiteX79" fmla="*/ 2024486 w 3898347"/>
              <a:gd name="connsiteY79" fmla="*/ 4100276 h 4275540"/>
              <a:gd name="connsiteX80" fmla="*/ 1964411 w 3898347"/>
              <a:gd name="connsiteY80" fmla="*/ 4105069 h 4275540"/>
              <a:gd name="connsiteX81" fmla="*/ 1739945 w 3898347"/>
              <a:gd name="connsiteY81" fmla="*/ 4171795 h 4275540"/>
              <a:gd name="connsiteX82" fmla="*/ 1610556 w 3898347"/>
              <a:gd name="connsiteY82" fmla="*/ 4167701 h 4275540"/>
              <a:gd name="connsiteX83" fmla="*/ 1553623 w 3898347"/>
              <a:gd name="connsiteY83" fmla="*/ 4236045 h 4275540"/>
              <a:gd name="connsiteX84" fmla="*/ 1548640 w 3898347"/>
              <a:gd name="connsiteY84" fmla="*/ 4238297 h 4275540"/>
              <a:gd name="connsiteX85" fmla="*/ 1530136 w 3898347"/>
              <a:gd name="connsiteY85" fmla="*/ 4227121 h 4275540"/>
              <a:gd name="connsiteX86" fmla="*/ 1508787 w 3898347"/>
              <a:gd name="connsiteY86" fmla="*/ 4234213 h 4275540"/>
              <a:gd name="connsiteX87" fmla="*/ 1488914 w 3898347"/>
              <a:gd name="connsiteY87" fmla="*/ 4241772 h 4275540"/>
              <a:gd name="connsiteX88" fmla="*/ 1488999 w 3898347"/>
              <a:gd name="connsiteY88" fmla="*/ 4251186 h 4275540"/>
              <a:gd name="connsiteX89" fmla="*/ 1475364 w 3898347"/>
              <a:gd name="connsiteY89" fmla="*/ 4248364 h 4275540"/>
              <a:gd name="connsiteX90" fmla="*/ 1457275 w 3898347"/>
              <a:gd name="connsiteY90" fmla="*/ 4252863 h 4275540"/>
              <a:gd name="connsiteX91" fmla="*/ 1448085 w 3898347"/>
              <a:gd name="connsiteY91" fmla="*/ 4248391 h 4275540"/>
              <a:gd name="connsiteX92" fmla="*/ 1315306 w 3898347"/>
              <a:gd name="connsiteY92" fmla="*/ 4237004 h 4275540"/>
              <a:gd name="connsiteX93" fmla="*/ 1272434 w 3898347"/>
              <a:gd name="connsiteY93" fmla="*/ 4244958 h 4275540"/>
              <a:gd name="connsiteX94" fmla="*/ 1231567 w 3898347"/>
              <a:gd name="connsiteY94" fmla="*/ 4219356 h 4275540"/>
              <a:gd name="connsiteX95" fmla="*/ 1216643 w 3898347"/>
              <a:gd name="connsiteY95" fmla="*/ 4229828 h 4275540"/>
              <a:gd name="connsiteX96" fmla="*/ 1214101 w 3898347"/>
              <a:gd name="connsiteY96" fmla="*/ 4231991 h 4275540"/>
              <a:gd name="connsiteX97" fmla="*/ 1203193 w 3898347"/>
              <a:gd name="connsiteY97" fmla="*/ 4232867 h 4275540"/>
              <a:gd name="connsiteX98" fmla="*/ 1201049 w 3898347"/>
              <a:gd name="connsiteY98" fmla="*/ 4242842 h 4275540"/>
              <a:gd name="connsiteX99" fmla="*/ 1185298 w 3898347"/>
              <a:gd name="connsiteY99" fmla="*/ 4251133 h 4275540"/>
              <a:gd name="connsiteX100" fmla="*/ 1164955 w 3898347"/>
              <a:gd name="connsiteY100" fmla="*/ 4250027 h 4275540"/>
              <a:gd name="connsiteX101" fmla="*/ 1067357 w 3898347"/>
              <a:gd name="connsiteY101" fmla="*/ 4233908 h 4275540"/>
              <a:gd name="connsiteX102" fmla="*/ 1009492 w 3898347"/>
              <a:gd name="connsiteY102" fmla="*/ 4230455 h 4275540"/>
              <a:gd name="connsiteX103" fmla="*/ 988345 w 3898347"/>
              <a:gd name="connsiteY103" fmla="*/ 4238880 h 4275540"/>
              <a:gd name="connsiteX104" fmla="*/ 958251 w 3898347"/>
              <a:gd name="connsiteY104" fmla="*/ 4244100 h 4275540"/>
              <a:gd name="connsiteX105" fmla="*/ 905785 w 3898347"/>
              <a:gd name="connsiteY105" fmla="*/ 4260845 h 4275540"/>
              <a:gd name="connsiteX106" fmla="*/ 834176 w 3898347"/>
              <a:gd name="connsiteY106" fmla="*/ 4270241 h 4275540"/>
              <a:gd name="connsiteX107" fmla="*/ 778474 w 3898347"/>
              <a:gd name="connsiteY107" fmla="*/ 4235526 h 4275540"/>
              <a:gd name="connsiteX108" fmla="*/ 774418 w 3898347"/>
              <a:gd name="connsiteY108" fmla="*/ 4242583 h 4275540"/>
              <a:gd name="connsiteX109" fmla="*/ 737705 w 3898347"/>
              <a:gd name="connsiteY109" fmla="*/ 4238891 h 4275540"/>
              <a:gd name="connsiteX110" fmla="*/ 605027 w 3898347"/>
              <a:gd name="connsiteY110" fmla="*/ 4175863 h 4275540"/>
              <a:gd name="connsiteX111" fmla="*/ 533391 w 3898347"/>
              <a:gd name="connsiteY111" fmla="*/ 4170035 h 4275540"/>
              <a:gd name="connsiteX112" fmla="*/ 508621 w 3898347"/>
              <a:gd name="connsiteY112" fmla="*/ 4176044 h 4275540"/>
              <a:gd name="connsiteX113" fmla="*/ 467082 w 3898347"/>
              <a:gd name="connsiteY113" fmla="*/ 4185616 h 4275540"/>
              <a:gd name="connsiteX114" fmla="*/ 437646 w 3898347"/>
              <a:gd name="connsiteY114" fmla="*/ 4212658 h 4275540"/>
              <a:gd name="connsiteX115" fmla="*/ 402271 w 3898347"/>
              <a:gd name="connsiteY115" fmla="*/ 4212774 h 4275540"/>
              <a:gd name="connsiteX116" fmla="*/ 391968 w 3898347"/>
              <a:gd name="connsiteY116" fmla="*/ 4187073 h 4275540"/>
              <a:gd name="connsiteX117" fmla="*/ 354806 w 3898347"/>
              <a:gd name="connsiteY117" fmla="*/ 4195545 h 4275540"/>
              <a:gd name="connsiteX118" fmla="*/ 298662 w 3898347"/>
              <a:gd name="connsiteY118" fmla="*/ 4211227 h 4275540"/>
              <a:gd name="connsiteX119" fmla="*/ 265740 w 3898347"/>
              <a:gd name="connsiteY119" fmla="*/ 4213623 h 4275540"/>
              <a:gd name="connsiteX120" fmla="*/ 176403 w 3898347"/>
              <a:gd name="connsiteY120" fmla="*/ 4227393 h 4275540"/>
              <a:gd name="connsiteX121" fmla="*/ 82528 w 3898347"/>
              <a:gd name="connsiteY121" fmla="*/ 4275540 h 4275540"/>
              <a:gd name="connsiteX122" fmla="*/ 19464 w 3898347"/>
              <a:gd name="connsiteY122" fmla="*/ 4256103 h 4275540"/>
              <a:gd name="connsiteX123" fmla="*/ 0 w 3898347"/>
              <a:gd name="connsiteY123" fmla="*/ 4221939 h 4275540"/>
              <a:gd name="connsiteX124" fmla="*/ 0 w 3898347"/>
              <a:gd name="connsiteY124" fmla="*/ 15850 h 4275540"/>
              <a:gd name="connsiteX125" fmla="*/ 3898347 w 3898347"/>
              <a:gd name="connsiteY125" fmla="*/ 0 h 4275540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29936 w 3898347"/>
              <a:gd name="connsiteY9" fmla="*/ 3815386 h 4275540"/>
              <a:gd name="connsiteX10" fmla="*/ 3726018 w 3898347"/>
              <a:gd name="connsiteY10" fmla="*/ 3815100 h 4275540"/>
              <a:gd name="connsiteX11" fmla="*/ 3725413 w 3898347"/>
              <a:gd name="connsiteY11" fmla="*/ 3814615 h 4275540"/>
              <a:gd name="connsiteX12" fmla="*/ 3713801 w 3898347"/>
              <a:gd name="connsiteY12" fmla="*/ 3811018 h 4275540"/>
              <a:gd name="connsiteX13" fmla="*/ 3709087 w 3898347"/>
              <a:gd name="connsiteY13" fmla="*/ 3813195 h 4275540"/>
              <a:gd name="connsiteX14" fmla="*/ 3698038 w 3898347"/>
              <a:gd name="connsiteY14" fmla="*/ 3806182 h 4275540"/>
              <a:gd name="connsiteX15" fmla="*/ 3662227 w 3898347"/>
              <a:gd name="connsiteY15" fmla="*/ 3807761 h 4275540"/>
              <a:gd name="connsiteX16" fmla="*/ 3659872 w 3898347"/>
              <a:gd name="connsiteY16" fmla="*/ 3805524 h 4275540"/>
              <a:gd name="connsiteX17" fmla="*/ 3643454 w 3898347"/>
              <a:gd name="connsiteY17" fmla="*/ 3794831 h 4275540"/>
              <a:gd name="connsiteX18" fmla="*/ 3624789 w 3898347"/>
              <a:gd name="connsiteY18" fmla="*/ 3803185 h 4275540"/>
              <a:gd name="connsiteX19" fmla="*/ 3602327 w 3898347"/>
              <a:gd name="connsiteY19" fmla="*/ 3794616 h 4275540"/>
              <a:gd name="connsiteX20" fmla="*/ 3596645 w 3898347"/>
              <a:gd name="connsiteY20" fmla="*/ 3797108 h 4275540"/>
              <a:gd name="connsiteX21" fmla="*/ 3574144 w 3898347"/>
              <a:gd name="connsiteY21" fmla="*/ 3795108 h 4275540"/>
              <a:gd name="connsiteX22" fmla="*/ 3562310 w 3898347"/>
              <a:gd name="connsiteY22" fmla="*/ 3787534 h 4275540"/>
              <a:gd name="connsiteX23" fmla="*/ 3551635 w 3898347"/>
              <a:gd name="connsiteY23" fmla="*/ 3797705 h 4275540"/>
              <a:gd name="connsiteX24" fmla="*/ 3542668 w 3898347"/>
              <a:gd name="connsiteY24" fmla="*/ 3803283 h 4275540"/>
              <a:gd name="connsiteX25" fmla="*/ 3533033 w 3898347"/>
              <a:gd name="connsiteY25" fmla="*/ 3799071 h 4275540"/>
              <a:gd name="connsiteX26" fmla="*/ 3521726 w 3898347"/>
              <a:gd name="connsiteY26" fmla="*/ 3804691 h 4275540"/>
              <a:gd name="connsiteX27" fmla="*/ 3520080 w 3898347"/>
              <a:gd name="connsiteY27" fmla="*/ 3805210 h 4275540"/>
              <a:gd name="connsiteX28" fmla="*/ 3508491 w 3898347"/>
              <a:gd name="connsiteY28" fmla="*/ 3797398 h 4275540"/>
              <a:gd name="connsiteX29" fmla="*/ 3503787 w 3898347"/>
              <a:gd name="connsiteY29" fmla="*/ 3797787 h 4275540"/>
              <a:gd name="connsiteX30" fmla="*/ 3492165 w 3898347"/>
              <a:gd name="connsiteY30" fmla="*/ 3799887 h 4275540"/>
              <a:gd name="connsiteX31" fmla="*/ 3472233 w 3898347"/>
              <a:gd name="connsiteY31" fmla="*/ 3805682 h 4275540"/>
              <a:gd name="connsiteX32" fmla="*/ 3465921 w 3898347"/>
              <a:gd name="connsiteY32" fmla="*/ 3805814 h 4275540"/>
              <a:gd name="connsiteX33" fmla="*/ 3455541 w 3898347"/>
              <a:gd name="connsiteY33" fmla="*/ 3815505 h 4275540"/>
              <a:gd name="connsiteX34" fmla="*/ 3429027 w 3898347"/>
              <a:gd name="connsiteY34" fmla="*/ 3816906 h 4275540"/>
              <a:gd name="connsiteX35" fmla="*/ 3369507 w 3898347"/>
              <a:gd name="connsiteY35" fmla="*/ 3825563 h 4275540"/>
              <a:gd name="connsiteX36" fmla="*/ 3324491 w 3898347"/>
              <a:gd name="connsiteY36" fmla="*/ 3832006 h 4275540"/>
              <a:gd name="connsiteX37" fmla="*/ 3244235 w 3898347"/>
              <a:gd name="connsiteY37" fmla="*/ 3834376 h 4275540"/>
              <a:gd name="connsiteX38" fmla="*/ 3226507 w 3898347"/>
              <a:gd name="connsiteY38" fmla="*/ 3820131 h 4275540"/>
              <a:gd name="connsiteX39" fmla="*/ 3191688 w 3898347"/>
              <a:gd name="connsiteY39" fmla="*/ 3837359 h 4275540"/>
              <a:gd name="connsiteX40" fmla="*/ 3185553 w 3898347"/>
              <a:gd name="connsiteY40" fmla="*/ 3859030 h 4275540"/>
              <a:gd name="connsiteX41" fmla="*/ 3137926 w 3898347"/>
              <a:gd name="connsiteY41" fmla="*/ 3867782 h 4275540"/>
              <a:gd name="connsiteX42" fmla="*/ 3090188 w 3898347"/>
              <a:gd name="connsiteY42" fmla="*/ 3855036 h 4275540"/>
              <a:gd name="connsiteX43" fmla="*/ 3031422 w 3898347"/>
              <a:gd name="connsiteY43" fmla="*/ 3858298 h 4275540"/>
              <a:gd name="connsiteX44" fmla="*/ 2996288 w 3898347"/>
              <a:gd name="connsiteY44" fmla="*/ 3860020 h 4275540"/>
              <a:gd name="connsiteX45" fmla="*/ 2901661 w 3898347"/>
              <a:gd name="connsiteY45" fmla="*/ 3882243 h 4275540"/>
              <a:gd name="connsiteX46" fmla="*/ 2782141 w 3898347"/>
              <a:gd name="connsiteY46" fmla="*/ 3932983 h 4275540"/>
              <a:gd name="connsiteX47" fmla="*/ 2749597 w 3898347"/>
              <a:gd name="connsiteY47" fmla="*/ 3956746 h 4275540"/>
              <a:gd name="connsiteX48" fmla="*/ 2730493 w 3898347"/>
              <a:gd name="connsiteY48" fmla="*/ 3955236 h 4275540"/>
              <a:gd name="connsiteX49" fmla="*/ 2707507 w 3898347"/>
              <a:gd name="connsiteY49" fmla="*/ 3947771 h 4275540"/>
              <a:gd name="connsiteX50" fmla="*/ 2701937 w 3898347"/>
              <a:gd name="connsiteY50" fmla="*/ 3950565 h 4275540"/>
              <a:gd name="connsiteX51" fmla="*/ 2679435 w 3898347"/>
              <a:gd name="connsiteY51" fmla="*/ 3949768 h 4275540"/>
              <a:gd name="connsiteX52" fmla="*/ 2667352 w 3898347"/>
              <a:gd name="connsiteY52" fmla="*/ 3942821 h 4275540"/>
              <a:gd name="connsiteX53" fmla="*/ 2657096 w 3898347"/>
              <a:gd name="connsiteY53" fmla="*/ 3953571 h 4275540"/>
              <a:gd name="connsiteX54" fmla="*/ 2655161 w 3898347"/>
              <a:gd name="connsiteY54" fmla="*/ 3962216 h 4275540"/>
              <a:gd name="connsiteX55" fmla="*/ 2638604 w 3898347"/>
              <a:gd name="connsiteY55" fmla="*/ 3955936 h 4275540"/>
              <a:gd name="connsiteX56" fmla="*/ 2626185 w 3898347"/>
              <a:gd name="connsiteY56" fmla="*/ 3962937 h 4275540"/>
              <a:gd name="connsiteX57" fmla="*/ 2614077 w 3898347"/>
              <a:gd name="connsiteY57" fmla="*/ 3955576 h 4275540"/>
              <a:gd name="connsiteX58" fmla="*/ 2609403 w 3898347"/>
              <a:gd name="connsiteY58" fmla="*/ 3956215 h 4275540"/>
              <a:gd name="connsiteX59" fmla="*/ 2597896 w 3898347"/>
              <a:gd name="connsiteY59" fmla="*/ 3958939 h 4275540"/>
              <a:gd name="connsiteX60" fmla="*/ 2578251 w 3898347"/>
              <a:gd name="connsiteY60" fmla="*/ 3965812 h 4275540"/>
              <a:gd name="connsiteX61" fmla="*/ 2571961 w 3898347"/>
              <a:gd name="connsiteY61" fmla="*/ 3966278 h 4275540"/>
              <a:gd name="connsiteX62" fmla="*/ 2559399 w 3898347"/>
              <a:gd name="connsiteY62" fmla="*/ 3979193 h 4275540"/>
              <a:gd name="connsiteX63" fmla="*/ 2533560 w 3898347"/>
              <a:gd name="connsiteY63" fmla="*/ 3988160 h 4275540"/>
              <a:gd name="connsiteX64" fmla="*/ 2515299 w 3898347"/>
              <a:gd name="connsiteY64" fmla="*/ 4016867 h 4275540"/>
              <a:gd name="connsiteX65" fmla="*/ 2513423 w 3898347"/>
              <a:gd name="connsiteY65" fmla="*/ 4018759 h 4275540"/>
              <a:gd name="connsiteX66" fmla="*/ 2482991 w 3898347"/>
              <a:gd name="connsiteY66" fmla="*/ 4012935 h 4275540"/>
              <a:gd name="connsiteX67" fmla="*/ 2446940 w 3898347"/>
              <a:gd name="connsiteY67" fmla="*/ 4021172 h 4275540"/>
              <a:gd name="connsiteX68" fmla="*/ 2404883 w 3898347"/>
              <a:gd name="connsiteY68" fmla="*/ 4024808 h 4275540"/>
              <a:gd name="connsiteX69" fmla="*/ 2373894 w 3898347"/>
              <a:gd name="connsiteY69" fmla="*/ 4023827 h 4275540"/>
              <a:gd name="connsiteX70" fmla="*/ 2297080 w 3898347"/>
              <a:gd name="connsiteY70" fmla="*/ 4040841 h 4275540"/>
              <a:gd name="connsiteX71" fmla="*/ 2170615 w 3898347"/>
              <a:gd name="connsiteY71" fmla="*/ 4077196 h 4275540"/>
              <a:gd name="connsiteX72" fmla="*/ 2143580 w 3898347"/>
              <a:gd name="connsiteY72" fmla="*/ 4083102 h 4275540"/>
              <a:gd name="connsiteX73" fmla="*/ 2119893 w 3898347"/>
              <a:gd name="connsiteY73" fmla="*/ 4080874 h 4275540"/>
              <a:gd name="connsiteX74" fmla="*/ 2114008 w 3898347"/>
              <a:gd name="connsiteY74" fmla="*/ 4073996 h 4275540"/>
              <a:gd name="connsiteX75" fmla="*/ 2099067 w 3898347"/>
              <a:gd name="connsiteY75" fmla="*/ 4076068 h 4275540"/>
              <a:gd name="connsiteX76" fmla="*/ 2095000 w 3898347"/>
              <a:gd name="connsiteY76" fmla="*/ 4075096 h 4275540"/>
              <a:gd name="connsiteX77" fmla="*/ 2071767 w 3898347"/>
              <a:gd name="connsiteY77" fmla="*/ 4071044 h 4275540"/>
              <a:gd name="connsiteX78" fmla="*/ 2024486 w 3898347"/>
              <a:gd name="connsiteY78" fmla="*/ 4100276 h 4275540"/>
              <a:gd name="connsiteX79" fmla="*/ 1964411 w 3898347"/>
              <a:gd name="connsiteY79" fmla="*/ 4105069 h 4275540"/>
              <a:gd name="connsiteX80" fmla="*/ 1739945 w 3898347"/>
              <a:gd name="connsiteY80" fmla="*/ 4171795 h 4275540"/>
              <a:gd name="connsiteX81" fmla="*/ 1610556 w 3898347"/>
              <a:gd name="connsiteY81" fmla="*/ 4167701 h 4275540"/>
              <a:gd name="connsiteX82" fmla="*/ 1553623 w 3898347"/>
              <a:gd name="connsiteY82" fmla="*/ 4236045 h 4275540"/>
              <a:gd name="connsiteX83" fmla="*/ 1548640 w 3898347"/>
              <a:gd name="connsiteY83" fmla="*/ 4238297 h 4275540"/>
              <a:gd name="connsiteX84" fmla="*/ 1530136 w 3898347"/>
              <a:gd name="connsiteY84" fmla="*/ 4227121 h 4275540"/>
              <a:gd name="connsiteX85" fmla="*/ 1508787 w 3898347"/>
              <a:gd name="connsiteY85" fmla="*/ 4234213 h 4275540"/>
              <a:gd name="connsiteX86" fmla="*/ 1488914 w 3898347"/>
              <a:gd name="connsiteY86" fmla="*/ 4241772 h 4275540"/>
              <a:gd name="connsiteX87" fmla="*/ 1488999 w 3898347"/>
              <a:gd name="connsiteY87" fmla="*/ 4251186 h 4275540"/>
              <a:gd name="connsiteX88" fmla="*/ 1475364 w 3898347"/>
              <a:gd name="connsiteY88" fmla="*/ 4248364 h 4275540"/>
              <a:gd name="connsiteX89" fmla="*/ 1457275 w 3898347"/>
              <a:gd name="connsiteY89" fmla="*/ 4252863 h 4275540"/>
              <a:gd name="connsiteX90" fmla="*/ 1448085 w 3898347"/>
              <a:gd name="connsiteY90" fmla="*/ 4248391 h 4275540"/>
              <a:gd name="connsiteX91" fmla="*/ 1315306 w 3898347"/>
              <a:gd name="connsiteY91" fmla="*/ 4237004 h 4275540"/>
              <a:gd name="connsiteX92" fmla="*/ 1272434 w 3898347"/>
              <a:gd name="connsiteY92" fmla="*/ 4244958 h 4275540"/>
              <a:gd name="connsiteX93" fmla="*/ 1231567 w 3898347"/>
              <a:gd name="connsiteY93" fmla="*/ 4219356 h 4275540"/>
              <a:gd name="connsiteX94" fmla="*/ 1216643 w 3898347"/>
              <a:gd name="connsiteY94" fmla="*/ 4229828 h 4275540"/>
              <a:gd name="connsiteX95" fmla="*/ 1214101 w 3898347"/>
              <a:gd name="connsiteY95" fmla="*/ 4231991 h 4275540"/>
              <a:gd name="connsiteX96" fmla="*/ 1203193 w 3898347"/>
              <a:gd name="connsiteY96" fmla="*/ 4232867 h 4275540"/>
              <a:gd name="connsiteX97" fmla="*/ 1201049 w 3898347"/>
              <a:gd name="connsiteY97" fmla="*/ 4242842 h 4275540"/>
              <a:gd name="connsiteX98" fmla="*/ 1185298 w 3898347"/>
              <a:gd name="connsiteY98" fmla="*/ 4251133 h 4275540"/>
              <a:gd name="connsiteX99" fmla="*/ 1164955 w 3898347"/>
              <a:gd name="connsiteY99" fmla="*/ 4250027 h 4275540"/>
              <a:gd name="connsiteX100" fmla="*/ 1067357 w 3898347"/>
              <a:gd name="connsiteY100" fmla="*/ 4233908 h 4275540"/>
              <a:gd name="connsiteX101" fmla="*/ 1009492 w 3898347"/>
              <a:gd name="connsiteY101" fmla="*/ 4230455 h 4275540"/>
              <a:gd name="connsiteX102" fmla="*/ 988345 w 3898347"/>
              <a:gd name="connsiteY102" fmla="*/ 4238880 h 4275540"/>
              <a:gd name="connsiteX103" fmla="*/ 958251 w 3898347"/>
              <a:gd name="connsiteY103" fmla="*/ 4244100 h 4275540"/>
              <a:gd name="connsiteX104" fmla="*/ 905785 w 3898347"/>
              <a:gd name="connsiteY104" fmla="*/ 4260845 h 4275540"/>
              <a:gd name="connsiteX105" fmla="*/ 834176 w 3898347"/>
              <a:gd name="connsiteY105" fmla="*/ 4270241 h 4275540"/>
              <a:gd name="connsiteX106" fmla="*/ 778474 w 3898347"/>
              <a:gd name="connsiteY106" fmla="*/ 4235526 h 4275540"/>
              <a:gd name="connsiteX107" fmla="*/ 774418 w 3898347"/>
              <a:gd name="connsiteY107" fmla="*/ 4242583 h 4275540"/>
              <a:gd name="connsiteX108" fmla="*/ 737705 w 3898347"/>
              <a:gd name="connsiteY108" fmla="*/ 4238891 h 4275540"/>
              <a:gd name="connsiteX109" fmla="*/ 605027 w 3898347"/>
              <a:gd name="connsiteY109" fmla="*/ 4175863 h 4275540"/>
              <a:gd name="connsiteX110" fmla="*/ 533391 w 3898347"/>
              <a:gd name="connsiteY110" fmla="*/ 4170035 h 4275540"/>
              <a:gd name="connsiteX111" fmla="*/ 508621 w 3898347"/>
              <a:gd name="connsiteY111" fmla="*/ 4176044 h 4275540"/>
              <a:gd name="connsiteX112" fmla="*/ 467082 w 3898347"/>
              <a:gd name="connsiteY112" fmla="*/ 4185616 h 4275540"/>
              <a:gd name="connsiteX113" fmla="*/ 437646 w 3898347"/>
              <a:gd name="connsiteY113" fmla="*/ 4212658 h 4275540"/>
              <a:gd name="connsiteX114" fmla="*/ 402271 w 3898347"/>
              <a:gd name="connsiteY114" fmla="*/ 4212774 h 4275540"/>
              <a:gd name="connsiteX115" fmla="*/ 391968 w 3898347"/>
              <a:gd name="connsiteY115" fmla="*/ 4187073 h 4275540"/>
              <a:gd name="connsiteX116" fmla="*/ 354806 w 3898347"/>
              <a:gd name="connsiteY116" fmla="*/ 4195545 h 4275540"/>
              <a:gd name="connsiteX117" fmla="*/ 298662 w 3898347"/>
              <a:gd name="connsiteY117" fmla="*/ 4211227 h 4275540"/>
              <a:gd name="connsiteX118" fmla="*/ 265740 w 3898347"/>
              <a:gd name="connsiteY118" fmla="*/ 4213623 h 4275540"/>
              <a:gd name="connsiteX119" fmla="*/ 176403 w 3898347"/>
              <a:gd name="connsiteY119" fmla="*/ 4227393 h 4275540"/>
              <a:gd name="connsiteX120" fmla="*/ 82528 w 3898347"/>
              <a:gd name="connsiteY120" fmla="*/ 4275540 h 4275540"/>
              <a:gd name="connsiteX121" fmla="*/ 19464 w 3898347"/>
              <a:gd name="connsiteY121" fmla="*/ 4256103 h 4275540"/>
              <a:gd name="connsiteX122" fmla="*/ 0 w 3898347"/>
              <a:gd name="connsiteY122" fmla="*/ 4221939 h 4275540"/>
              <a:gd name="connsiteX123" fmla="*/ 0 w 3898347"/>
              <a:gd name="connsiteY123" fmla="*/ 15850 h 4275540"/>
              <a:gd name="connsiteX124" fmla="*/ 3898347 w 3898347"/>
              <a:gd name="connsiteY124" fmla="*/ 0 h 4275540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29936 w 3898347"/>
              <a:gd name="connsiteY9" fmla="*/ 3815386 h 4275540"/>
              <a:gd name="connsiteX10" fmla="*/ 3726018 w 3898347"/>
              <a:gd name="connsiteY10" fmla="*/ 3815100 h 4275540"/>
              <a:gd name="connsiteX11" fmla="*/ 3725413 w 3898347"/>
              <a:gd name="connsiteY11" fmla="*/ 3814615 h 4275540"/>
              <a:gd name="connsiteX12" fmla="*/ 3713801 w 3898347"/>
              <a:gd name="connsiteY12" fmla="*/ 3811018 h 4275540"/>
              <a:gd name="connsiteX13" fmla="*/ 3709087 w 3898347"/>
              <a:gd name="connsiteY13" fmla="*/ 3813195 h 4275540"/>
              <a:gd name="connsiteX14" fmla="*/ 3698038 w 3898347"/>
              <a:gd name="connsiteY14" fmla="*/ 3806182 h 4275540"/>
              <a:gd name="connsiteX15" fmla="*/ 3662227 w 3898347"/>
              <a:gd name="connsiteY15" fmla="*/ 3807761 h 4275540"/>
              <a:gd name="connsiteX16" fmla="*/ 3659872 w 3898347"/>
              <a:gd name="connsiteY16" fmla="*/ 3805524 h 4275540"/>
              <a:gd name="connsiteX17" fmla="*/ 3643454 w 3898347"/>
              <a:gd name="connsiteY17" fmla="*/ 3794831 h 4275540"/>
              <a:gd name="connsiteX18" fmla="*/ 3624789 w 3898347"/>
              <a:gd name="connsiteY18" fmla="*/ 3803185 h 4275540"/>
              <a:gd name="connsiteX19" fmla="*/ 3602327 w 3898347"/>
              <a:gd name="connsiteY19" fmla="*/ 3794616 h 4275540"/>
              <a:gd name="connsiteX20" fmla="*/ 3596645 w 3898347"/>
              <a:gd name="connsiteY20" fmla="*/ 3797108 h 4275540"/>
              <a:gd name="connsiteX21" fmla="*/ 3574144 w 3898347"/>
              <a:gd name="connsiteY21" fmla="*/ 3795108 h 4275540"/>
              <a:gd name="connsiteX22" fmla="*/ 3562310 w 3898347"/>
              <a:gd name="connsiteY22" fmla="*/ 3787534 h 4275540"/>
              <a:gd name="connsiteX23" fmla="*/ 3551635 w 3898347"/>
              <a:gd name="connsiteY23" fmla="*/ 3797705 h 4275540"/>
              <a:gd name="connsiteX24" fmla="*/ 3542668 w 3898347"/>
              <a:gd name="connsiteY24" fmla="*/ 3803283 h 4275540"/>
              <a:gd name="connsiteX25" fmla="*/ 3533033 w 3898347"/>
              <a:gd name="connsiteY25" fmla="*/ 3799071 h 4275540"/>
              <a:gd name="connsiteX26" fmla="*/ 3521726 w 3898347"/>
              <a:gd name="connsiteY26" fmla="*/ 3804691 h 4275540"/>
              <a:gd name="connsiteX27" fmla="*/ 3520080 w 3898347"/>
              <a:gd name="connsiteY27" fmla="*/ 3805210 h 4275540"/>
              <a:gd name="connsiteX28" fmla="*/ 3508491 w 3898347"/>
              <a:gd name="connsiteY28" fmla="*/ 3797398 h 4275540"/>
              <a:gd name="connsiteX29" fmla="*/ 3503787 w 3898347"/>
              <a:gd name="connsiteY29" fmla="*/ 3797787 h 4275540"/>
              <a:gd name="connsiteX30" fmla="*/ 3492165 w 3898347"/>
              <a:gd name="connsiteY30" fmla="*/ 3799887 h 4275540"/>
              <a:gd name="connsiteX31" fmla="*/ 3472233 w 3898347"/>
              <a:gd name="connsiteY31" fmla="*/ 3805682 h 4275540"/>
              <a:gd name="connsiteX32" fmla="*/ 3465921 w 3898347"/>
              <a:gd name="connsiteY32" fmla="*/ 3805814 h 4275540"/>
              <a:gd name="connsiteX33" fmla="*/ 3455541 w 3898347"/>
              <a:gd name="connsiteY33" fmla="*/ 3815505 h 4275540"/>
              <a:gd name="connsiteX34" fmla="*/ 3429027 w 3898347"/>
              <a:gd name="connsiteY34" fmla="*/ 3816906 h 4275540"/>
              <a:gd name="connsiteX35" fmla="*/ 3369507 w 3898347"/>
              <a:gd name="connsiteY35" fmla="*/ 3825563 h 4275540"/>
              <a:gd name="connsiteX36" fmla="*/ 3324491 w 3898347"/>
              <a:gd name="connsiteY36" fmla="*/ 3832006 h 4275540"/>
              <a:gd name="connsiteX37" fmla="*/ 3244235 w 3898347"/>
              <a:gd name="connsiteY37" fmla="*/ 3834376 h 4275540"/>
              <a:gd name="connsiteX38" fmla="*/ 3226507 w 3898347"/>
              <a:gd name="connsiteY38" fmla="*/ 3820131 h 4275540"/>
              <a:gd name="connsiteX39" fmla="*/ 3191688 w 3898347"/>
              <a:gd name="connsiteY39" fmla="*/ 3837359 h 4275540"/>
              <a:gd name="connsiteX40" fmla="*/ 3185553 w 3898347"/>
              <a:gd name="connsiteY40" fmla="*/ 3859030 h 4275540"/>
              <a:gd name="connsiteX41" fmla="*/ 3090188 w 3898347"/>
              <a:gd name="connsiteY41" fmla="*/ 3855036 h 4275540"/>
              <a:gd name="connsiteX42" fmla="*/ 3031422 w 3898347"/>
              <a:gd name="connsiteY42" fmla="*/ 3858298 h 4275540"/>
              <a:gd name="connsiteX43" fmla="*/ 2996288 w 3898347"/>
              <a:gd name="connsiteY43" fmla="*/ 3860020 h 4275540"/>
              <a:gd name="connsiteX44" fmla="*/ 2901661 w 3898347"/>
              <a:gd name="connsiteY44" fmla="*/ 3882243 h 4275540"/>
              <a:gd name="connsiteX45" fmla="*/ 2782141 w 3898347"/>
              <a:gd name="connsiteY45" fmla="*/ 3932983 h 4275540"/>
              <a:gd name="connsiteX46" fmla="*/ 2749597 w 3898347"/>
              <a:gd name="connsiteY46" fmla="*/ 3956746 h 4275540"/>
              <a:gd name="connsiteX47" fmla="*/ 2730493 w 3898347"/>
              <a:gd name="connsiteY47" fmla="*/ 3955236 h 4275540"/>
              <a:gd name="connsiteX48" fmla="*/ 2707507 w 3898347"/>
              <a:gd name="connsiteY48" fmla="*/ 3947771 h 4275540"/>
              <a:gd name="connsiteX49" fmla="*/ 2701937 w 3898347"/>
              <a:gd name="connsiteY49" fmla="*/ 3950565 h 4275540"/>
              <a:gd name="connsiteX50" fmla="*/ 2679435 w 3898347"/>
              <a:gd name="connsiteY50" fmla="*/ 3949768 h 4275540"/>
              <a:gd name="connsiteX51" fmla="*/ 2667352 w 3898347"/>
              <a:gd name="connsiteY51" fmla="*/ 3942821 h 4275540"/>
              <a:gd name="connsiteX52" fmla="*/ 2657096 w 3898347"/>
              <a:gd name="connsiteY52" fmla="*/ 3953571 h 4275540"/>
              <a:gd name="connsiteX53" fmla="*/ 2655161 w 3898347"/>
              <a:gd name="connsiteY53" fmla="*/ 3962216 h 4275540"/>
              <a:gd name="connsiteX54" fmla="*/ 2638604 w 3898347"/>
              <a:gd name="connsiteY54" fmla="*/ 3955936 h 4275540"/>
              <a:gd name="connsiteX55" fmla="*/ 2626185 w 3898347"/>
              <a:gd name="connsiteY55" fmla="*/ 3962937 h 4275540"/>
              <a:gd name="connsiteX56" fmla="*/ 2614077 w 3898347"/>
              <a:gd name="connsiteY56" fmla="*/ 3955576 h 4275540"/>
              <a:gd name="connsiteX57" fmla="*/ 2609403 w 3898347"/>
              <a:gd name="connsiteY57" fmla="*/ 3956215 h 4275540"/>
              <a:gd name="connsiteX58" fmla="*/ 2597896 w 3898347"/>
              <a:gd name="connsiteY58" fmla="*/ 3958939 h 4275540"/>
              <a:gd name="connsiteX59" fmla="*/ 2578251 w 3898347"/>
              <a:gd name="connsiteY59" fmla="*/ 3965812 h 4275540"/>
              <a:gd name="connsiteX60" fmla="*/ 2571961 w 3898347"/>
              <a:gd name="connsiteY60" fmla="*/ 3966278 h 4275540"/>
              <a:gd name="connsiteX61" fmla="*/ 2559399 w 3898347"/>
              <a:gd name="connsiteY61" fmla="*/ 3979193 h 4275540"/>
              <a:gd name="connsiteX62" fmla="*/ 2533560 w 3898347"/>
              <a:gd name="connsiteY62" fmla="*/ 3988160 h 4275540"/>
              <a:gd name="connsiteX63" fmla="*/ 2515299 w 3898347"/>
              <a:gd name="connsiteY63" fmla="*/ 4016867 h 4275540"/>
              <a:gd name="connsiteX64" fmla="*/ 2513423 w 3898347"/>
              <a:gd name="connsiteY64" fmla="*/ 4018759 h 4275540"/>
              <a:gd name="connsiteX65" fmla="*/ 2482991 w 3898347"/>
              <a:gd name="connsiteY65" fmla="*/ 4012935 h 4275540"/>
              <a:gd name="connsiteX66" fmla="*/ 2446940 w 3898347"/>
              <a:gd name="connsiteY66" fmla="*/ 4021172 h 4275540"/>
              <a:gd name="connsiteX67" fmla="*/ 2404883 w 3898347"/>
              <a:gd name="connsiteY67" fmla="*/ 4024808 h 4275540"/>
              <a:gd name="connsiteX68" fmla="*/ 2373894 w 3898347"/>
              <a:gd name="connsiteY68" fmla="*/ 4023827 h 4275540"/>
              <a:gd name="connsiteX69" fmla="*/ 2297080 w 3898347"/>
              <a:gd name="connsiteY69" fmla="*/ 4040841 h 4275540"/>
              <a:gd name="connsiteX70" fmla="*/ 2170615 w 3898347"/>
              <a:gd name="connsiteY70" fmla="*/ 4077196 h 4275540"/>
              <a:gd name="connsiteX71" fmla="*/ 2143580 w 3898347"/>
              <a:gd name="connsiteY71" fmla="*/ 4083102 h 4275540"/>
              <a:gd name="connsiteX72" fmla="*/ 2119893 w 3898347"/>
              <a:gd name="connsiteY72" fmla="*/ 4080874 h 4275540"/>
              <a:gd name="connsiteX73" fmla="*/ 2114008 w 3898347"/>
              <a:gd name="connsiteY73" fmla="*/ 4073996 h 4275540"/>
              <a:gd name="connsiteX74" fmla="*/ 2099067 w 3898347"/>
              <a:gd name="connsiteY74" fmla="*/ 4076068 h 4275540"/>
              <a:gd name="connsiteX75" fmla="*/ 2095000 w 3898347"/>
              <a:gd name="connsiteY75" fmla="*/ 4075096 h 4275540"/>
              <a:gd name="connsiteX76" fmla="*/ 2071767 w 3898347"/>
              <a:gd name="connsiteY76" fmla="*/ 4071044 h 4275540"/>
              <a:gd name="connsiteX77" fmla="*/ 2024486 w 3898347"/>
              <a:gd name="connsiteY77" fmla="*/ 4100276 h 4275540"/>
              <a:gd name="connsiteX78" fmla="*/ 1964411 w 3898347"/>
              <a:gd name="connsiteY78" fmla="*/ 4105069 h 4275540"/>
              <a:gd name="connsiteX79" fmla="*/ 1739945 w 3898347"/>
              <a:gd name="connsiteY79" fmla="*/ 4171795 h 4275540"/>
              <a:gd name="connsiteX80" fmla="*/ 1610556 w 3898347"/>
              <a:gd name="connsiteY80" fmla="*/ 4167701 h 4275540"/>
              <a:gd name="connsiteX81" fmla="*/ 1553623 w 3898347"/>
              <a:gd name="connsiteY81" fmla="*/ 4236045 h 4275540"/>
              <a:gd name="connsiteX82" fmla="*/ 1548640 w 3898347"/>
              <a:gd name="connsiteY82" fmla="*/ 4238297 h 4275540"/>
              <a:gd name="connsiteX83" fmla="*/ 1530136 w 3898347"/>
              <a:gd name="connsiteY83" fmla="*/ 4227121 h 4275540"/>
              <a:gd name="connsiteX84" fmla="*/ 1508787 w 3898347"/>
              <a:gd name="connsiteY84" fmla="*/ 4234213 h 4275540"/>
              <a:gd name="connsiteX85" fmla="*/ 1488914 w 3898347"/>
              <a:gd name="connsiteY85" fmla="*/ 4241772 h 4275540"/>
              <a:gd name="connsiteX86" fmla="*/ 1488999 w 3898347"/>
              <a:gd name="connsiteY86" fmla="*/ 4251186 h 4275540"/>
              <a:gd name="connsiteX87" fmla="*/ 1475364 w 3898347"/>
              <a:gd name="connsiteY87" fmla="*/ 4248364 h 4275540"/>
              <a:gd name="connsiteX88" fmla="*/ 1457275 w 3898347"/>
              <a:gd name="connsiteY88" fmla="*/ 4252863 h 4275540"/>
              <a:gd name="connsiteX89" fmla="*/ 1448085 w 3898347"/>
              <a:gd name="connsiteY89" fmla="*/ 4248391 h 4275540"/>
              <a:gd name="connsiteX90" fmla="*/ 1315306 w 3898347"/>
              <a:gd name="connsiteY90" fmla="*/ 4237004 h 4275540"/>
              <a:gd name="connsiteX91" fmla="*/ 1272434 w 3898347"/>
              <a:gd name="connsiteY91" fmla="*/ 4244958 h 4275540"/>
              <a:gd name="connsiteX92" fmla="*/ 1231567 w 3898347"/>
              <a:gd name="connsiteY92" fmla="*/ 4219356 h 4275540"/>
              <a:gd name="connsiteX93" fmla="*/ 1216643 w 3898347"/>
              <a:gd name="connsiteY93" fmla="*/ 4229828 h 4275540"/>
              <a:gd name="connsiteX94" fmla="*/ 1214101 w 3898347"/>
              <a:gd name="connsiteY94" fmla="*/ 4231991 h 4275540"/>
              <a:gd name="connsiteX95" fmla="*/ 1203193 w 3898347"/>
              <a:gd name="connsiteY95" fmla="*/ 4232867 h 4275540"/>
              <a:gd name="connsiteX96" fmla="*/ 1201049 w 3898347"/>
              <a:gd name="connsiteY96" fmla="*/ 4242842 h 4275540"/>
              <a:gd name="connsiteX97" fmla="*/ 1185298 w 3898347"/>
              <a:gd name="connsiteY97" fmla="*/ 4251133 h 4275540"/>
              <a:gd name="connsiteX98" fmla="*/ 1164955 w 3898347"/>
              <a:gd name="connsiteY98" fmla="*/ 4250027 h 4275540"/>
              <a:gd name="connsiteX99" fmla="*/ 1067357 w 3898347"/>
              <a:gd name="connsiteY99" fmla="*/ 4233908 h 4275540"/>
              <a:gd name="connsiteX100" fmla="*/ 1009492 w 3898347"/>
              <a:gd name="connsiteY100" fmla="*/ 4230455 h 4275540"/>
              <a:gd name="connsiteX101" fmla="*/ 988345 w 3898347"/>
              <a:gd name="connsiteY101" fmla="*/ 4238880 h 4275540"/>
              <a:gd name="connsiteX102" fmla="*/ 958251 w 3898347"/>
              <a:gd name="connsiteY102" fmla="*/ 4244100 h 4275540"/>
              <a:gd name="connsiteX103" fmla="*/ 905785 w 3898347"/>
              <a:gd name="connsiteY103" fmla="*/ 4260845 h 4275540"/>
              <a:gd name="connsiteX104" fmla="*/ 834176 w 3898347"/>
              <a:gd name="connsiteY104" fmla="*/ 4270241 h 4275540"/>
              <a:gd name="connsiteX105" fmla="*/ 778474 w 3898347"/>
              <a:gd name="connsiteY105" fmla="*/ 4235526 h 4275540"/>
              <a:gd name="connsiteX106" fmla="*/ 774418 w 3898347"/>
              <a:gd name="connsiteY106" fmla="*/ 4242583 h 4275540"/>
              <a:gd name="connsiteX107" fmla="*/ 737705 w 3898347"/>
              <a:gd name="connsiteY107" fmla="*/ 4238891 h 4275540"/>
              <a:gd name="connsiteX108" fmla="*/ 605027 w 3898347"/>
              <a:gd name="connsiteY108" fmla="*/ 4175863 h 4275540"/>
              <a:gd name="connsiteX109" fmla="*/ 533391 w 3898347"/>
              <a:gd name="connsiteY109" fmla="*/ 4170035 h 4275540"/>
              <a:gd name="connsiteX110" fmla="*/ 508621 w 3898347"/>
              <a:gd name="connsiteY110" fmla="*/ 4176044 h 4275540"/>
              <a:gd name="connsiteX111" fmla="*/ 467082 w 3898347"/>
              <a:gd name="connsiteY111" fmla="*/ 4185616 h 4275540"/>
              <a:gd name="connsiteX112" fmla="*/ 437646 w 3898347"/>
              <a:gd name="connsiteY112" fmla="*/ 4212658 h 4275540"/>
              <a:gd name="connsiteX113" fmla="*/ 402271 w 3898347"/>
              <a:gd name="connsiteY113" fmla="*/ 4212774 h 4275540"/>
              <a:gd name="connsiteX114" fmla="*/ 391968 w 3898347"/>
              <a:gd name="connsiteY114" fmla="*/ 4187073 h 4275540"/>
              <a:gd name="connsiteX115" fmla="*/ 354806 w 3898347"/>
              <a:gd name="connsiteY115" fmla="*/ 4195545 h 4275540"/>
              <a:gd name="connsiteX116" fmla="*/ 298662 w 3898347"/>
              <a:gd name="connsiteY116" fmla="*/ 4211227 h 4275540"/>
              <a:gd name="connsiteX117" fmla="*/ 265740 w 3898347"/>
              <a:gd name="connsiteY117" fmla="*/ 4213623 h 4275540"/>
              <a:gd name="connsiteX118" fmla="*/ 176403 w 3898347"/>
              <a:gd name="connsiteY118" fmla="*/ 4227393 h 4275540"/>
              <a:gd name="connsiteX119" fmla="*/ 82528 w 3898347"/>
              <a:gd name="connsiteY119" fmla="*/ 4275540 h 4275540"/>
              <a:gd name="connsiteX120" fmla="*/ 19464 w 3898347"/>
              <a:gd name="connsiteY120" fmla="*/ 4256103 h 4275540"/>
              <a:gd name="connsiteX121" fmla="*/ 0 w 3898347"/>
              <a:gd name="connsiteY121" fmla="*/ 4221939 h 4275540"/>
              <a:gd name="connsiteX122" fmla="*/ 0 w 3898347"/>
              <a:gd name="connsiteY122" fmla="*/ 15850 h 4275540"/>
              <a:gd name="connsiteX123" fmla="*/ 3898347 w 3898347"/>
              <a:gd name="connsiteY123" fmla="*/ 0 h 4275540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29936 w 3898347"/>
              <a:gd name="connsiteY9" fmla="*/ 3815386 h 4275540"/>
              <a:gd name="connsiteX10" fmla="*/ 3726018 w 3898347"/>
              <a:gd name="connsiteY10" fmla="*/ 3815100 h 4275540"/>
              <a:gd name="connsiteX11" fmla="*/ 3725413 w 3898347"/>
              <a:gd name="connsiteY11" fmla="*/ 3814615 h 4275540"/>
              <a:gd name="connsiteX12" fmla="*/ 3713801 w 3898347"/>
              <a:gd name="connsiteY12" fmla="*/ 3811018 h 4275540"/>
              <a:gd name="connsiteX13" fmla="*/ 3709087 w 3898347"/>
              <a:gd name="connsiteY13" fmla="*/ 3813195 h 4275540"/>
              <a:gd name="connsiteX14" fmla="*/ 3698038 w 3898347"/>
              <a:gd name="connsiteY14" fmla="*/ 3806182 h 4275540"/>
              <a:gd name="connsiteX15" fmla="*/ 3662227 w 3898347"/>
              <a:gd name="connsiteY15" fmla="*/ 3807761 h 4275540"/>
              <a:gd name="connsiteX16" fmla="*/ 3659872 w 3898347"/>
              <a:gd name="connsiteY16" fmla="*/ 3805524 h 4275540"/>
              <a:gd name="connsiteX17" fmla="*/ 3643454 w 3898347"/>
              <a:gd name="connsiteY17" fmla="*/ 3794831 h 4275540"/>
              <a:gd name="connsiteX18" fmla="*/ 3624789 w 3898347"/>
              <a:gd name="connsiteY18" fmla="*/ 3803185 h 4275540"/>
              <a:gd name="connsiteX19" fmla="*/ 3602327 w 3898347"/>
              <a:gd name="connsiteY19" fmla="*/ 3794616 h 4275540"/>
              <a:gd name="connsiteX20" fmla="*/ 3596645 w 3898347"/>
              <a:gd name="connsiteY20" fmla="*/ 3797108 h 4275540"/>
              <a:gd name="connsiteX21" fmla="*/ 3574144 w 3898347"/>
              <a:gd name="connsiteY21" fmla="*/ 3795108 h 4275540"/>
              <a:gd name="connsiteX22" fmla="*/ 3562310 w 3898347"/>
              <a:gd name="connsiteY22" fmla="*/ 3787534 h 4275540"/>
              <a:gd name="connsiteX23" fmla="*/ 3551635 w 3898347"/>
              <a:gd name="connsiteY23" fmla="*/ 3797705 h 4275540"/>
              <a:gd name="connsiteX24" fmla="*/ 3542668 w 3898347"/>
              <a:gd name="connsiteY24" fmla="*/ 3803283 h 4275540"/>
              <a:gd name="connsiteX25" fmla="*/ 3533033 w 3898347"/>
              <a:gd name="connsiteY25" fmla="*/ 3799071 h 4275540"/>
              <a:gd name="connsiteX26" fmla="*/ 3521726 w 3898347"/>
              <a:gd name="connsiteY26" fmla="*/ 3804691 h 4275540"/>
              <a:gd name="connsiteX27" fmla="*/ 3520080 w 3898347"/>
              <a:gd name="connsiteY27" fmla="*/ 3805210 h 4275540"/>
              <a:gd name="connsiteX28" fmla="*/ 3508491 w 3898347"/>
              <a:gd name="connsiteY28" fmla="*/ 3797398 h 4275540"/>
              <a:gd name="connsiteX29" fmla="*/ 3503787 w 3898347"/>
              <a:gd name="connsiteY29" fmla="*/ 3797787 h 4275540"/>
              <a:gd name="connsiteX30" fmla="*/ 3492165 w 3898347"/>
              <a:gd name="connsiteY30" fmla="*/ 3799887 h 4275540"/>
              <a:gd name="connsiteX31" fmla="*/ 3472233 w 3898347"/>
              <a:gd name="connsiteY31" fmla="*/ 3805682 h 4275540"/>
              <a:gd name="connsiteX32" fmla="*/ 3465921 w 3898347"/>
              <a:gd name="connsiteY32" fmla="*/ 3805814 h 4275540"/>
              <a:gd name="connsiteX33" fmla="*/ 3455541 w 3898347"/>
              <a:gd name="connsiteY33" fmla="*/ 3815505 h 4275540"/>
              <a:gd name="connsiteX34" fmla="*/ 3429027 w 3898347"/>
              <a:gd name="connsiteY34" fmla="*/ 3816906 h 4275540"/>
              <a:gd name="connsiteX35" fmla="*/ 3369507 w 3898347"/>
              <a:gd name="connsiteY35" fmla="*/ 3825563 h 4275540"/>
              <a:gd name="connsiteX36" fmla="*/ 3324491 w 3898347"/>
              <a:gd name="connsiteY36" fmla="*/ 3832006 h 4275540"/>
              <a:gd name="connsiteX37" fmla="*/ 3244235 w 3898347"/>
              <a:gd name="connsiteY37" fmla="*/ 3834376 h 4275540"/>
              <a:gd name="connsiteX38" fmla="*/ 3226507 w 3898347"/>
              <a:gd name="connsiteY38" fmla="*/ 3820131 h 4275540"/>
              <a:gd name="connsiteX39" fmla="*/ 3191688 w 3898347"/>
              <a:gd name="connsiteY39" fmla="*/ 3837359 h 4275540"/>
              <a:gd name="connsiteX40" fmla="*/ 3185553 w 3898347"/>
              <a:gd name="connsiteY40" fmla="*/ 3859030 h 4275540"/>
              <a:gd name="connsiteX41" fmla="*/ 3090188 w 3898347"/>
              <a:gd name="connsiteY41" fmla="*/ 3855036 h 4275540"/>
              <a:gd name="connsiteX42" fmla="*/ 3031422 w 3898347"/>
              <a:gd name="connsiteY42" fmla="*/ 3858298 h 4275540"/>
              <a:gd name="connsiteX43" fmla="*/ 2996288 w 3898347"/>
              <a:gd name="connsiteY43" fmla="*/ 3860020 h 4275540"/>
              <a:gd name="connsiteX44" fmla="*/ 2901661 w 3898347"/>
              <a:gd name="connsiteY44" fmla="*/ 3882243 h 4275540"/>
              <a:gd name="connsiteX45" fmla="*/ 2782141 w 3898347"/>
              <a:gd name="connsiteY45" fmla="*/ 3932983 h 4275540"/>
              <a:gd name="connsiteX46" fmla="*/ 2749597 w 3898347"/>
              <a:gd name="connsiteY46" fmla="*/ 3956746 h 4275540"/>
              <a:gd name="connsiteX47" fmla="*/ 2730493 w 3898347"/>
              <a:gd name="connsiteY47" fmla="*/ 3955236 h 4275540"/>
              <a:gd name="connsiteX48" fmla="*/ 2707507 w 3898347"/>
              <a:gd name="connsiteY48" fmla="*/ 3947771 h 4275540"/>
              <a:gd name="connsiteX49" fmla="*/ 2701937 w 3898347"/>
              <a:gd name="connsiteY49" fmla="*/ 3950565 h 4275540"/>
              <a:gd name="connsiteX50" fmla="*/ 2679435 w 3898347"/>
              <a:gd name="connsiteY50" fmla="*/ 3949768 h 4275540"/>
              <a:gd name="connsiteX51" fmla="*/ 2667352 w 3898347"/>
              <a:gd name="connsiteY51" fmla="*/ 3942821 h 4275540"/>
              <a:gd name="connsiteX52" fmla="*/ 2657096 w 3898347"/>
              <a:gd name="connsiteY52" fmla="*/ 3953571 h 4275540"/>
              <a:gd name="connsiteX53" fmla="*/ 2655161 w 3898347"/>
              <a:gd name="connsiteY53" fmla="*/ 3962216 h 4275540"/>
              <a:gd name="connsiteX54" fmla="*/ 2638604 w 3898347"/>
              <a:gd name="connsiteY54" fmla="*/ 3955936 h 4275540"/>
              <a:gd name="connsiteX55" fmla="*/ 2626185 w 3898347"/>
              <a:gd name="connsiteY55" fmla="*/ 3962937 h 4275540"/>
              <a:gd name="connsiteX56" fmla="*/ 2614077 w 3898347"/>
              <a:gd name="connsiteY56" fmla="*/ 3955576 h 4275540"/>
              <a:gd name="connsiteX57" fmla="*/ 2609403 w 3898347"/>
              <a:gd name="connsiteY57" fmla="*/ 3956215 h 4275540"/>
              <a:gd name="connsiteX58" fmla="*/ 2597896 w 3898347"/>
              <a:gd name="connsiteY58" fmla="*/ 3958939 h 4275540"/>
              <a:gd name="connsiteX59" fmla="*/ 2578251 w 3898347"/>
              <a:gd name="connsiteY59" fmla="*/ 3965812 h 4275540"/>
              <a:gd name="connsiteX60" fmla="*/ 2571961 w 3898347"/>
              <a:gd name="connsiteY60" fmla="*/ 3966278 h 4275540"/>
              <a:gd name="connsiteX61" fmla="*/ 2559399 w 3898347"/>
              <a:gd name="connsiteY61" fmla="*/ 3979193 h 4275540"/>
              <a:gd name="connsiteX62" fmla="*/ 2533560 w 3898347"/>
              <a:gd name="connsiteY62" fmla="*/ 3988160 h 4275540"/>
              <a:gd name="connsiteX63" fmla="*/ 2515299 w 3898347"/>
              <a:gd name="connsiteY63" fmla="*/ 4016867 h 4275540"/>
              <a:gd name="connsiteX64" fmla="*/ 2513423 w 3898347"/>
              <a:gd name="connsiteY64" fmla="*/ 4018759 h 4275540"/>
              <a:gd name="connsiteX65" fmla="*/ 2482991 w 3898347"/>
              <a:gd name="connsiteY65" fmla="*/ 4012935 h 4275540"/>
              <a:gd name="connsiteX66" fmla="*/ 2446940 w 3898347"/>
              <a:gd name="connsiteY66" fmla="*/ 4021172 h 4275540"/>
              <a:gd name="connsiteX67" fmla="*/ 2404883 w 3898347"/>
              <a:gd name="connsiteY67" fmla="*/ 4024808 h 4275540"/>
              <a:gd name="connsiteX68" fmla="*/ 2373894 w 3898347"/>
              <a:gd name="connsiteY68" fmla="*/ 4023827 h 4275540"/>
              <a:gd name="connsiteX69" fmla="*/ 2297080 w 3898347"/>
              <a:gd name="connsiteY69" fmla="*/ 4040841 h 4275540"/>
              <a:gd name="connsiteX70" fmla="*/ 2170615 w 3898347"/>
              <a:gd name="connsiteY70" fmla="*/ 4077196 h 4275540"/>
              <a:gd name="connsiteX71" fmla="*/ 2143580 w 3898347"/>
              <a:gd name="connsiteY71" fmla="*/ 4083102 h 4275540"/>
              <a:gd name="connsiteX72" fmla="*/ 2119893 w 3898347"/>
              <a:gd name="connsiteY72" fmla="*/ 4080874 h 4275540"/>
              <a:gd name="connsiteX73" fmla="*/ 2114008 w 3898347"/>
              <a:gd name="connsiteY73" fmla="*/ 4073996 h 4275540"/>
              <a:gd name="connsiteX74" fmla="*/ 2099067 w 3898347"/>
              <a:gd name="connsiteY74" fmla="*/ 4076068 h 4275540"/>
              <a:gd name="connsiteX75" fmla="*/ 2095000 w 3898347"/>
              <a:gd name="connsiteY75" fmla="*/ 4075096 h 4275540"/>
              <a:gd name="connsiteX76" fmla="*/ 2071767 w 3898347"/>
              <a:gd name="connsiteY76" fmla="*/ 4071044 h 4275540"/>
              <a:gd name="connsiteX77" fmla="*/ 2024486 w 3898347"/>
              <a:gd name="connsiteY77" fmla="*/ 4100276 h 4275540"/>
              <a:gd name="connsiteX78" fmla="*/ 1964411 w 3898347"/>
              <a:gd name="connsiteY78" fmla="*/ 4105069 h 4275540"/>
              <a:gd name="connsiteX79" fmla="*/ 1739945 w 3898347"/>
              <a:gd name="connsiteY79" fmla="*/ 4171795 h 4275540"/>
              <a:gd name="connsiteX80" fmla="*/ 1610556 w 3898347"/>
              <a:gd name="connsiteY80" fmla="*/ 4167701 h 4275540"/>
              <a:gd name="connsiteX81" fmla="*/ 1553623 w 3898347"/>
              <a:gd name="connsiteY81" fmla="*/ 4236045 h 4275540"/>
              <a:gd name="connsiteX82" fmla="*/ 1548640 w 3898347"/>
              <a:gd name="connsiteY82" fmla="*/ 4238297 h 4275540"/>
              <a:gd name="connsiteX83" fmla="*/ 1530136 w 3898347"/>
              <a:gd name="connsiteY83" fmla="*/ 4227121 h 4275540"/>
              <a:gd name="connsiteX84" fmla="*/ 1508787 w 3898347"/>
              <a:gd name="connsiteY84" fmla="*/ 4234213 h 4275540"/>
              <a:gd name="connsiteX85" fmla="*/ 1488914 w 3898347"/>
              <a:gd name="connsiteY85" fmla="*/ 4241772 h 4275540"/>
              <a:gd name="connsiteX86" fmla="*/ 1488999 w 3898347"/>
              <a:gd name="connsiteY86" fmla="*/ 4251186 h 4275540"/>
              <a:gd name="connsiteX87" fmla="*/ 1475364 w 3898347"/>
              <a:gd name="connsiteY87" fmla="*/ 4248364 h 4275540"/>
              <a:gd name="connsiteX88" fmla="*/ 1457275 w 3898347"/>
              <a:gd name="connsiteY88" fmla="*/ 4252863 h 4275540"/>
              <a:gd name="connsiteX89" fmla="*/ 1448085 w 3898347"/>
              <a:gd name="connsiteY89" fmla="*/ 4248391 h 4275540"/>
              <a:gd name="connsiteX90" fmla="*/ 1315306 w 3898347"/>
              <a:gd name="connsiteY90" fmla="*/ 4237004 h 4275540"/>
              <a:gd name="connsiteX91" fmla="*/ 1272434 w 3898347"/>
              <a:gd name="connsiteY91" fmla="*/ 4244958 h 4275540"/>
              <a:gd name="connsiteX92" fmla="*/ 1231567 w 3898347"/>
              <a:gd name="connsiteY92" fmla="*/ 4219356 h 4275540"/>
              <a:gd name="connsiteX93" fmla="*/ 1216643 w 3898347"/>
              <a:gd name="connsiteY93" fmla="*/ 4229828 h 4275540"/>
              <a:gd name="connsiteX94" fmla="*/ 1214101 w 3898347"/>
              <a:gd name="connsiteY94" fmla="*/ 4231991 h 4275540"/>
              <a:gd name="connsiteX95" fmla="*/ 1203193 w 3898347"/>
              <a:gd name="connsiteY95" fmla="*/ 4232867 h 4275540"/>
              <a:gd name="connsiteX96" fmla="*/ 1201049 w 3898347"/>
              <a:gd name="connsiteY96" fmla="*/ 4242842 h 4275540"/>
              <a:gd name="connsiteX97" fmla="*/ 1185298 w 3898347"/>
              <a:gd name="connsiteY97" fmla="*/ 4251133 h 4275540"/>
              <a:gd name="connsiteX98" fmla="*/ 1164955 w 3898347"/>
              <a:gd name="connsiteY98" fmla="*/ 4250027 h 4275540"/>
              <a:gd name="connsiteX99" fmla="*/ 1067357 w 3898347"/>
              <a:gd name="connsiteY99" fmla="*/ 4233908 h 4275540"/>
              <a:gd name="connsiteX100" fmla="*/ 1009492 w 3898347"/>
              <a:gd name="connsiteY100" fmla="*/ 4230455 h 4275540"/>
              <a:gd name="connsiteX101" fmla="*/ 988345 w 3898347"/>
              <a:gd name="connsiteY101" fmla="*/ 4238880 h 4275540"/>
              <a:gd name="connsiteX102" fmla="*/ 958251 w 3898347"/>
              <a:gd name="connsiteY102" fmla="*/ 4244100 h 4275540"/>
              <a:gd name="connsiteX103" fmla="*/ 905785 w 3898347"/>
              <a:gd name="connsiteY103" fmla="*/ 4260845 h 4275540"/>
              <a:gd name="connsiteX104" fmla="*/ 834176 w 3898347"/>
              <a:gd name="connsiteY104" fmla="*/ 4270241 h 4275540"/>
              <a:gd name="connsiteX105" fmla="*/ 778474 w 3898347"/>
              <a:gd name="connsiteY105" fmla="*/ 4235526 h 4275540"/>
              <a:gd name="connsiteX106" fmla="*/ 774418 w 3898347"/>
              <a:gd name="connsiteY106" fmla="*/ 4242583 h 4275540"/>
              <a:gd name="connsiteX107" fmla="*/ 737705 w 3898347"/>
              <a:gd name="connsiteY107" fmla="*/ 4238891 h 4275540"/>
              <a:gd name="connsiteX108" fmla="*/ 627717 w 3898347"/>
              <a:gd name="connsiteY108" fmla="*/ 4207629 h 4275540"/>
              <a:gd name="connsiteX109" fmla="*/ 533391 w 3898347"/>
              <a:gd name="connsiteY109" fmla="*/ 4170035 h 4275540"/>
              <a:gd name="connsiteX110" fmla="*/ 508621 w 3898347"/>
              <a:gd name="connsiteY110" fmla="*/ 4176044 h 4275540"/>
              <a:gd name="connsiteX111" fmla="*/ 467082 w 3898347"/>
              <a:gd name="connsiteY111" fmla="*/ 4185616 h 4275540"/>
              <a:gd name="connsiteX112" fmla="*/ 437646 w 3898347"/>
              <a:gd name="connsiteY112" fmla="*/ 4212658 h 4275540"/>
              <a:gd name="connsiteX113" fmla="*/ 402271 w 3898347"/>
              <a:gd name="connsiteY113" fmla="*/ 4212774 h 4275540"/>
              <a:gd name="connsiteX114" fmla="*/ 391968 w 3898347"/>
              <a:gd name="connsiteY114" fmla="*/ 4187073 h 4275540"/>
              <a:gd name="connsiteX115" fmla="*/ 354806 w 3898347"/>
              <a:gd name="connsiteY115" fmla="*/ 4195545 h 4275540"/>
              <a:gd name="connsiteX116" fmla="*/ 298662 w 3898347"/>
              <a:gd name="connsiteY116" fmla="*/ 4211227 h 4275540"/>
              <a:gd name="connsiteX117" fmla="*/ 265740 w 3898347"/>
              <a:gd name="connsiteY117" fmla="*/ 4213623 h 4275540"/>
              <a:gd name="connsiteX118" fmla="*/ 176403 w 3898347"/>
              <a:gd name="connsiteY118" fmla="*/ 4227393 h 4275540"/>
              <a:gd name="connsiteX119" fmla="*/ 82528 w 3898347"/>
              <a:gd name="connsiteY119" fmla="*/ 4275540 h 4275540"/>
              <a:gd name="connsiteX120" fmla="*/ 19464 w 3898347"/>
              <a:gd name="connsiteY120" fmla="*/ 4256103 h 4275540"/>
              <a:gd name="connsiteX121" fmla="*/ 0 w 3898347"/>
              <a:gd name="connsiteY121" fmla="*/ 4221939 h 4275540"/>
              <a:gd name="connsiteX122" fmla="*/ 0 w 3898347"/>
              <a:gd name="connsiteY122" fmla="*/ 15850 h 4275540"/>
              <a:gd name="connsiteX123" fmla="*/ 3898347 w 3898347"/>
              <a:gd name="connsiteY123" fmla="*/ 0 h 4275540"/>
              <a:gd name="connsiteX0" fmla="*/ 3898347 w 3898347"/>
              <a:gd name="connsiteY0" fmla="*/ 0 h 4270358"/>
              <a:gd name="connsiteX1" fmla="*/ 3898347 w 3898347"/>
              <a:gd name="connsiteY1" fmla="*/ 3834445 h 4270358"/>
              <a:gd name="connsiteX2" fmla="*/ 3892314 w 3898347"/>
              <a:gd name="connsiteY2" fmla="*/ 3832951 h 4270358"/>
              <a:gd name="connsiteX3" fmla="*/ 3851953 w 3898347"/>
              <a:gd name="connsiteY3" fmla="*/ 3802983 h 4270358"/>
              <a:gd name="connsiteX4" fmla="*/ 3836418 w 3898347"/>
              <a:gd name="connsiteY4" fmla="*/ 3811513 h 4270358"/>
              <a:gd name="connsiteX5" fmla="*/ 3833758 w 3898347"/>
              <a:gd name="connsiteY5" fmla="*/ 3813341 h 4270358"/>
              <a:gd name="connsiteX6" fmla="*/ 3822673 w 3898347"/>
              <a:gd name="connsiteY6" fmla="*/ 3812913 h 4270358"/>
              <a:gd name="connsiteX7" fmla="*/ 3820104 w 3898347"/>
              <a:gd name="connsiteY7" fmla="*/ 3822466 h 4270358"/>
              <a:gd name="connsiteX8" fmla="*/ 3803816 w 3898347"/>
              <a:gd name="connsiteY8" fmla="*/ 3828757 h 4270358"/>
              <a:gd name="connsiteX9" fmla="*/ 3729936 w 3898347"/>
              <a:gd name="connsiteY9" fmla="*/ 3815386 h 4270358"/>
              <a:gd name="connsiteX10" fmla="*/ 3726018 w 3898347"/>
              <a:gd name="connsiteY10" fmla="*/ 3815100 h 4270358"/>
              <a:gd name="connsiteX11" fmla="*/ 3725413 w 3898347"/>
              <a:gd name="connsiteY11" fmla="*/ 3814615 h 4270358"/>
              <a:gd name="connsiteX12" fmla="*/ 3713801 w 3898347"/>
              <a:gd name="connsiteY12" fmla="*/ 3811018 h 4270358"/>
              <a:gd name="connsiteX13" fmla="*/ 3709087 w 3898347"/>
              <a:gd name="connsiteY13" fmla="*/ 3813195 h 4270358"/>
              <a:gd name="connsiteX14" fmla="*/ 3698038 w 3898347"/>
              <a:gd name="connsiteY14" fmla="*/ 3806182 h 4270358"/>
              <a:gd name="connsiteX15" fmla="*/ 3662227 w 3898347"/>
              <a:gd name="connsiteY15" fmla="*/ 3807761 h 4270358"/>
              <a:gd name="connsiteX16" fmla="*/ 3659872 w 3898347"/>
              <a:gd name="connsiteY16" fmla="*/ 3805524 h 4270358"/>
              <a:gd name="connsiteX17" fmla="*/ 3643454 w 3898347"/>
              <a:gd name="connsiteY17" fmla="*/ 3794831 h 4270358"/>
              <a:gd name="connsiteX18" fmla="*/ 3624789 w 3898347"/>
              <a:gd name="connsiteY18" fmla="*/ 3803185 h 4270358"/>
              <a:gd name="connsiteX19" fmla="*/ 3602327 w 3898347"/>
              <a:gd name="connsiteY19" fmla="*/ 3794616 h 4270358"/>
              <a:gd name="connsiteX20" fmla="*/ 3596645 w 3898347"/>
              <a:gd name="connsiteY20" fmla="*/ 3797108 h 4270358"/>
              <a:gd name="connsiteX21" fmla="*/ 3574144 w 3898347"/>
              <a:gd name="connsiteY21" fmla="*/ 3795108 h 4270358"/>
              <a:gd name="connsiteX22" fmla="*/ 3562310 w 3898347"/>
              <a:gd name="connsiteY22" fmla="*/ 3787534 h 4270358"/>
              <a:gd name="connsiteX23" fmla="*/ 3551635 w 3898347"/>
              <a:gd name="connsiteY23" fmla="*/ 3797705 h 4270358"/>
              <a:gd name="connsiteX24" fmla="*/ 3542668 w 3898347"/>
              <a:gd name="connsiteY24" fmla="*/ 3803283 h 4270358"/>
              <a:gd name="connsiteX25" fmla="*/ 3533033 w 3898347"/>
              <a:gd name="connsiteY25" fmla="*/ 3799071 h 4270358"/>
              <a:gd name="connsiteX26" fmla="*/ 3521726 w 3898347"/>
              <a:gd name="connsiteY26" fmla="*/ 3804691 h 4270358"/>
              <a:gd name="connsiteX27" fmla="*/ 3520080 w 3898347"/>
              <a:gd name="connsiteY27" fmla="*/ 3805210 h 4270358"/>
              <a:gd name="connsiteX28" fmla="*/ 3508491 w 3898347"/>
              <a:gd name="connsiteY28" fmla="*/ 3797398 h 4270358"/>
              <a:gd name="connsiteX29" fmla="*/ 3503787 w 3898347"/>
              <a:gd name="connsiteY29" fmla="*/ 3797787 h 4270358"/>
              <a:gd name="connsiteX30" fmla="*/ 3492165 w 3898347"/>
              <a:gd name="connsiteY30" fmla="*/ 3799887 h 4270358"/>
              <a:gd name="connsiteX31" fmla="*/ 3472233 w 3898347"/>
              <a:gd name="connsiteY31" fmla="*/ 3805682 h 4270358"/>
              <a:gd name="connsiteX32" fmla="*/ 3465921 w 3898347"/>
              <a:gd name="connsiteY32" fmla="*/ 3805814 h 4270358"/>
              <a:gd name="connsiteX33" fmla="*/ 3455541 w 3898347"/>
              <a:gd name="connsiteY33" fmla="*/ 3815505 h 4270358"/>
              <a:gd name="connsiteX34" fmla="*/ 3429027 w 3898347"/>
              <a:gd name="connsiteY34" fmla="*/ 3816906 h 4270358"/>
              <a:gd name="connsiteX35" fmla="*/ 3369507 w 3898347"/>
              <a:gd name="connsiteY35" fmla="*/ 3825563 h 4270358"/>
              <a:gd name="connsiteX36" fmla="*/ 3324491 w 3898347"/>
              <a:gd name="connsiteY36" fmla="*/ 3832006 h 4270358"/>
              <a:gd name="connsiteX37" fmla="*/ 3244235 w 3898347"/>
              <a:gd name="connsiteY37" fmla="*/ 3834376 h 4270358"/>
              <a:gd name="connsiteX38" fmla="*/ 3226507 w 3898347"/>
              <a:gd name="connsiteY38" fmla="*/ 3820131 h 4270358"/>
              <a:gd name="connsiteX39" fmla="*/ 3191688 w 3898347"/>
              <a:gd name="connsiteY39" fmla="*/ 3837359 h 4270358"/>
              <a:gd name="connsiteX40" fmla="*/ 3185553 w 3898347"/>
              <a:gd name="connsiteY40" fmla="*/ 3859030 h 4270358"/>
              <a:gd name="connsiteX41" fmla="*/ 3090188 w 3898347"/>
              <a:gd name="connsiteY41" fmla="*/ 3855036 h 4270358"/>
              <a:gd name="connsiteX42" fmla="*/ 3031422 w 3898347"/>
              <a:gd name="connsiteY42" fmla="*/ 3858298 h 4270358"/>
              <a:gd name="connsiteX43" fmla="*/ 2996288 w 3898347"/>
              <a:gd name="connsiteY43" fmla="*/ 3860020 h 4270358"/>
              <a:gd name="connsiteX44" fmla="*/ 2901661 w 3898347"/>
              <a:gd name="connsiteY44" fmla="*/ 3882243 h 4270358"/>
              <a:gd name="connsiteX45" fmla="*/ 2782141 w 3898347"/>
              <a:gd name="connsiteY45" fmla="*/ 3932983 h 4270358"/>
              <a:gd name="connsiteX46" fmla="*/ 2749597 w 3898347"/>
              <a:gd name="connsiteY46" fmla="*/ 3956746 h 4270358"/>
              <a:gd name="connsiteX47" fmla="*/ 2730493 w 3898347"/>
              <a:gd name="connsiteY47" fmla="*/ 3955236 h 4270358"/>
              <a:gd name="connsiteX48" fmla="*/ 2707507 w 3898347"/>
              <a:gd name="connsiteY48" fmla="*/ 3947771 h 4270358"/>
              <a:gd name="connsiteX49" fmla="*/ 2701937 w 3898347"/>
              <a:gd name="connsiteY49" fmla="*/ 3950565 h 4270358"/>
              <a:gd name="connsiteX50" fmla="*/ 2679435 w 3898347"/>
              <a:gd name="connsiteY50" fmla="*/ 3949768 h 4270358"/>
              <a:gd name="connsiteX51" fmla="*/ 2667352 w 3898347"/>
              <a:gd name="connsiteY51" fmla="*/ 3942821 h 4270358"/>
              <a:gd name="connsiteX52" fmla="*/ 2657096 w 3898347"/>
              <a:gd name="connsiteY52" fmla="*/ 3953571 h 4270358"/>
              <a:gd name="connsiteX53" fmla="*/ 2655161 w 3898347"/>
              <a:gd name="connsiteY53" fmla="*/ 3962216 h 4270358"/>
              <a:gd name="connsiteX54" fmla="*/ 2638604 w 3898347"/>
              <a:gd name="connsiteY54" fmla="*/ 3955936 h 4270358"/>
              <a:gd name="connsiteX55" fmla="*/ 2626185 w 3898347"/>
              <a:gd name="connsiteY55" fmla="*/ 3962937 h 4270358"/>
              <a:gd name="connsiteX56" fmla="*/ 2614077 w 3898347"/>
              <a:gd name="connsiteY56" fmla="*/ 3955576 h 4270358"/>
              <a:gd name="connsiteX57" fmla="*/ 2609403 w 3898347"/>
              <a:gd name="connsiteY57" fmla="*/ 3956215 h 4270358"/>
              <a:gd name="connsiteX58" fmla="*/ 2597896 w 3898347"/>
              <a:gd name="connsiteY58" fmla="*/ 3958939 h 4270358"/>
              <a:gd name="connsiteX59" fmla="*/ 2578251 w 3898347"/>
              <a:gd name="connsiteY59" fmla="*/ 3965812 h 4270358"/>
              <a:gd name="connsiteX60" fmla="*/ 2571961 w 3898347"/>
              <a:gd name="connsiteY60" fmla="*/ 3966278 h 4270358"/>
              <a:gd name="connsiteX61" fmla="*/ 2559399 w 3898347"/>
              <a:gd name="connsiteY61" fmla="*/ 3979193 h 4270358"/>
              <a:gd name="connsiteX62" fmla="*/ 2533560 w 3898347"/>
              <a:gd name="connsiteY62" fmla="*/ 3988160 h 4270358"/>
              <a:gd name="connsiteX63" fmla="*/ 2515299 w 3898347"/>
              <a:gd name="connsiteY63" fmla="*/ 4016867 h 4270358"/>
              <a:gd name="connsiteX64" fmla="*/ 2513423 w 3898347"/>
              <a:gd name="connsiteY64" fmla="*/ 4018759 h 4270358"/>
              <a:gd name="connsiteX65" fmla="*/ 2482991 w 3898347"/>
              <a:gd name="connsiteY65" fmla="*/ 4012935 h 4270358"/>
              <a:gd name="connsiteX66" fmla="*/ 2446940 w 3898347"/>
              <a:gd name="connsiteY66" fmla="*/ 4021172 h 4270358"/>
              <a:gd name="connsiteX67" fmla="*/ 2404883 w 3898347"/>
              <a:gd name="connsiteY67" fmla="*/ 4024808 h 4270358"/>
              <a:gd name="connsiteX68" fmla="*/ 2373894 w 3898347"/>
              <a:gd name="connsiteY68" fmla="*/ 4023827 h 4270358"/>
              <a:gd name="connsiteX69" fmla="*/ 2297080 w 3898347"/>
              <a:gd name="connsiteY69" fmla="*/ 4040841 h 4270358"/>
              <a:gd name="connsiteX70" fmla="*/ 2170615 w 3898347"/>
              <a:gd name="connsiteY70" fmla="*/ 4077196 h 4270358"/>
              <a:gd name="connsiteX71" fmla="*/ 2143580 w 3898347"/>
              <a:gd name="connsiteY71" fmla="*/ 4083102 h 4270358"/>
              <a:gd name="connsiteX72" fmla="*/ 2119893 w 3898347"/>
              <a:gd name="connsiteY72" fmla="*/ 4080874 h 4270358"/>
              <a:gd name="connsiteX73" fmla="*/ 2114008 w 3898347"/>
              <a:gd name="connsiteY73" fmla="*/ 4073996 h 4270358"/>
              <a:gd name="connsiteX74" fmla="*/ 2099067 w 3898347"/>
              <a:gd name="connsiteY74" fmla="*/ 4076068 h 4270358"/>
              <a:gd name="connsiteX75" fmla="*/ 2095000 w 3898347"/>
              <a:gd name="connsiteY75" fmla="*/ 4075096 h 4270358"/>
              <a:gd name="connsiteX76" fmla="*/ 2071767 w 3898347"/>
              <a:gd name="connsiteY76" fmla="*/ 4071044 h 4270358"/>
              <a:gd name="connsiteX77" fmla="*/ 2024486 w 3898347"/>
              <a:gd name="connsiteY77" fmla="*/ 4100276 h 4270358"/>
              <a:gd name="connsiteX78" fmla="*/ 1964411 w 3898347"/>
              <a:gd name="connsiteY78" fmla="*/ 4105069 h 4270358"/>
              <a:gd name="connsiteX79" fmla="*/ 1739945 w 3898347"/>
              <a:gd name="connsiteY79" fmla="*/ 4171795 h 4270358"/>
              <a:gd name="connsiteX80" fmla="*/ 1610556 w 3898347"/>
              <a:gd name="connsiteY80" fmla="*/ 4167701 h 4270358"/>
              <a:gd name="connsiteX81" fmla="*/ 1553623 w 3898347"/>
              <a:gd name="connsiteY81" fmla="*/ 4236045 h 4270358"/>
              <a:gd name="connsiteX82" fmla="*/ 1548640 w 3898347"/>
              <a:gd name="connsiteY82" fmla="*/ 4238297 h 4270358"/>
              <a:gd name="connsiteX83" fmla="*/ 1530136 w 3898347"/>
              <a:gd name="connsiteY83" fmla="*/ 4227121 h 4270358"/>
              <a:gd name="connsiteX84" fmla="*/ 1508787 w 3898347"/>
              <a:gd name="connsiteY84" fmla="*/ 4234213 h 4270358"/>
              <a:gd name="connsiteX85" fmla="*/ 1488914 w 3898347"/>
              <a:gd name="connsiteY85" fmla="*/ 4241772 h 4270358"/>
              <a:gd name="connsiteX86" fmla="*/ 1488999 w 3898347"/>
              <a:gd name="connsiteY86" fmla="*/ 4251186 h 4270358"/>
              <a:gd name="connsiteX87" fmla="*/ 1475364 w 3898347"/>
              <a:gd name="connsiteY87" fmla="*/ 4248364 h 4270358"/>
              <a:gd name="connsiteX88" fmla="*/ 1457275 w 3898347"/>
              <a:gd name="connsiteY88" fmla="*/ 4252863 h 4270358"/>
              <a:gd name="connsiteX89" fmla="*/ 1448085 w 3898347"/>
              <a:gd name="connsiteY89" fmla="*/ 4248391 h 4270358"/>
              <a:gd name="connsiteX90" fmla="*/ 1315306 w 3898347"/>
              <a:gd name="connsiteY90" fmla="*/ 4237004 h 4270358"/>
              <a:gd name="connsiteX91" fmla="*/ 1272434 w 3898347"/>
              <a:gd name="connsiteY91" fmla="*/ 4244958 h 4270358"/>
              <a:gd name="connsiteX92" fmla="*/ 1231567 w 3898347"/>
              <a:gd name="connsiteY92" fmla="*/ 4219356 h 4270358"/>
              <a:gd name="connsiteX93" fmla="*/ 1216643 w 3898347"/>
              <a:gd name="connsiteY93" fmla="*/ 4229828 h 4270358"/>
              <a:gd name="connsiteX94" fmla="*/ 1214101 w 3898347"/>
              <a:gd name="connsiteY94" fmla="*/ 4231991 h 4270358"/>
              <a:gd name="connsiteX95" fmla="*/ 1203193 w 3898347"/>
              <a:gd name="connsiteY95" fmla="*/ 4232867 h 4270358"/>
              <a:gd name="connsiteX96" fmla="*/ 1201049 w 3898347"/>
              <a:gd name="connsiteY96" fmla="*/ 4242842 h 4270358"/>
              <a:gd name="connsiteX97" fmla="*/ 1185298 w 3898347"/>
              <a:gd name="connsiteY97" fmla="*/ 4251133 h 4270358"/>
              <a:gd name="connsiteX98" fmla="*/ 1164955 w 3898347"/>
              <a:gd name="connsiteY98" fmla="*/ 4250027 h 4270358"/>
              <a:gd name="connsiteX99" fmla="*/ 1067357 w 3898347"/>
              <a:gd name="connsiteY99" fmla="*/ 4233908 h 4270358"/>
              <a:gd name="connsiteX100" fmla="*/ 1009492 w 3898347"/>
              <a:gd name="connsiteY100" fmla="*/ 4230455 h 4270358"/>
              <a:gd name="connsiteX101" fmla="*/ 988345 w 3898347"/>
              <a:gd name="connsiteY101" fmla="*/ 4238880 h 4270358"/>
              <a:gd name="connsiteX102" fmla="*/ 958251 w 3898347"/>
              <a:gd name="connsiteY102" fmla="*/ 4244100 h 4270358"/>
              <a:gd name="connsiteX103" fmla="*/ 905785 w 3898347"/>
              <a:gd name="connsiteY103" fmla="*/ 4260845 h 4270358"/>
              <a:gd name="connsiteX104" fmla="*/ 834176 w 3898347"/>
              <a:gd name="connsiteY104" fmla="*/ 4270241 h 4270358"/>
              <a:gd name="connsiteX105" fmla="*/ 778474 w 3898347"/>
              <a:gd name="connsiteY105" fmla="*/ 4235526 h 4270358"/>
              <a:gd name="connsiteX106" fmla="*/ 774418 w 3898347"/>
              <a:gd name="connsiteY106" fmla="*/ 4242583 h 4270358"/>
              <a:gd name="connsiteX107" fmla="*/ 737705 w 3898347"/>
              <a:gd name="connsiteY107" fmla="*/ 4238891 h 4270358"/>
              <a:gd name="connsiteX108" fmla="*/ 627717 w 3898347"/>
              <a:gd name="connsiteY108" fmla="*/ 4207629 h 4270358"/>
              <a:gd name="connsiteX109" fmla="*/ 533391 w 3898347"/>
              <a:gd name="connsiteY109" fmla="*/ 4170035 h 4270358"/>
              <a:gd name="connsiteX110" fmla="*/ 508621 w 3898347"/>
              <a:gd name="connsiteY110" fmla="*/ 4176044 h 4270358"/>
              <a:gd name="connsiteX111" fmla="*/ 467082 w 3898347"/>
              <a:gd name="connsiteY111" fmla="*/ 4185616 h 4270358"/>
              <a:gd name="connsiteX112" fmla="*/ 437646 w 3898347"/>
              <a:gd name="connsiteY112" fmla="*/ 4212658 h 4270358"/>
              <a:gd name="connsiteX113" fmla="*/ 402271 w 3898347"/>
              <a:gd name="connsiteY113" fmla="*/ 4212774 h 4270358"/>
              <a:gd name="connsiteX114" fmla="*/ 391968 w 3898347"/>
              <a:gd name="connsiteY114" fmla="*/ 4187073 h 4270358"/>
              <a:gd name="connsiteX115" fmla="*/ 354806 w 3898347"/>
              <a:gd name="connsiteY115" fmla="*/ 4195545 h 4270358"/>
              <a:gd name="connsiteX116" fmla="*/ 298662 w 3898347"/>
              <a:gd name="connsiteY116" fmla="*/ 4211227 h 4270358"/>
              <a:gd name="connsiteX117" fmla="*/ 265740 w 3898347"/>
              <a:gd name="connsiteY117" fmla="*/ 4213623 h 4270358"/>
              <a:gd name="connsiteX118" fmla="*/ 176403 w 3898347"/>
              <a:gd name="connsiteY118" fmla="*/ 4227393 h 4270358"/>
              <a:gd name="connsiteX119" fmla="*/ 82528 w 3898347"/>
              <a:gd name="connsiteY119" fmla="*/ 4243774 h 4270358"/>
              <a:gd name="connsiteX120" fmla="*/ 19464 w 3898347"/>
              <a:gd name="connsiteY120" fmla="*/ 4256103 h 4270358"/>
              <a:gd name="connsiteX121" fmla="*/ 0 w 3898347"/>
              <a:gd name="connsiteY121" fmla="*/ 4221939 h 4270358"/>
              <a:gd name="connsiteX122" fmla="*/ 0 w 3898347"/>
              <a:gd name="connsiteY122" fmla="*/ 15850 h 4270358"/>
              <a:gd name="connsiteX123" fmla="*/ 3898347 w 3898347"/>
              <a:gd name="connsiteY123" fmla="*/ 0 h 4270358"/>
              <a:gd name="connsiteX0" fmla="*/ 3898347 w 3898347"/>
              <a:gd name="connsiteY0" fmla="*/ 0 h 4270358"/>
              <a:gd name="connsiteX1" fmla="*/ 3898347 w 3898347"/>
              <a:gd name="connsiteY1" fmla="*/ 3834445 h 4270358"/>
              <a:gd name="connsiteX2" fmla="*/ 3892314 w 3898347"/>
              <a:gd name="connsiteY2" fmla="*/ 3832951 h 4270358"/>
              <a:gd name="connsiteX3" fmla="*/ 3851953 w 3898347"/>
              <a:gd name="connsiteY3" fmla="*/ 3802983 h 4270358"/>
              <a:gd name="connsiteX4" fmla="*/ 3836418 w 3898347"/>
              <a:gd name="connsiteY4" fmla="*/ 3811513 h 4270358"/>
              <a:gd name="connsiteX5" fmla="*/ 3833758 w 3898347"/>
              <a:gd name="connsiteY5" fmla="*/ 3813341 h 4270358"/>
              <a:gd name="connsiteX6" fmla="*/ 3822673 w 3898347"/>
              <a:gd name="connsiteY6" fmla="*/ 3812913 h 4270358"/>
              <a:gd name="connsiteX7" fmla="*/ 3820104 w 3898347"/>
              <a:gd name="connsiteY7" fmla="*/ 3822466 h 4270358"/>
              <a:gd name="connsiteX8" fmla="*/ 3803816 w 3898347"/>
              <a:gd name="connsiteY8" fmla="*/ 3828757 h 4270358"/>
              <a:gd name="connsiteX9" fmla="*/ 3729936 w 3898347"/>
              <a:gd name="connsiteY9" fmla="*/ 3815386 h 4270358"/>
              <a:gd name="connsiteX10" fmla="*/ 3726018 w 3898347"/>
              <a:gd name="connsiteY10" fmla="*/ 3815100 h 4270358"/>
              <a:gd name="connsiteX11" fmla="*/ 3725413 w 3898347"/>
              <a:gd name="connsiteY11" fmla="*/ 3814615 h 4270358"/>
              <a:gd name="connsiteX12" fmla="*/ 3713801 w 3898347"/>
              <a:gd name="connsiteY12" fmla="*/ 3811018 h 4270358"/>
              <a:gd name="connsiteX13" fmla="*/ 3709087 w 3898347"/>
              <a:gd name="connsiteY13" fmla="*/ 3813195 h 4270358"/>
              <a:gd name="connsiteX14" fmla="*/ 3698038 w 3898347"/>
              <a:gd name="connsiteY14" fmla="*/ 3806182 h 4270358"/>
              <a:gd name="connsiteX15" fmla="*/ 3662227 w 3898347"/>
              <a:gd name="connsiteY15" fmla="*/ 3807761 h 4270358"/>
              <a:gd name="connsiteX16" fmla="*/ 3659872 w 3898347"/>
              <a:gd name="connsiteY16" fmla="*/ 3805524 h 4270358"/>
              <a:gd name="connsiteX17" fmla="*/ 3643454 w 3898347"/>
              <a:gd name="connsiteY17" fmla="*/ 3794831 h 4270358"/>
              <a:gd name="connsiteX18" fmla="*/ 3624789 w 3898347"/>
              <a:gd name="connsiteY18" fmla="*/ 3803185 h 4270358"/>
              <a:gd name="connsiteX19" fmla="*/ 3602327 w 3898347"/>
              <a:gd name="connsiteY19" fmla="*/ 3794616 h 4270358"/>
              <a:gd name="connsiteX20" fmla="*/ 3596645 w 3898347"/>
              <a:gd name="connsiteY20" fmla="*/ 3797108 h 4270358"/>
              <a:gd name="connsiteX21" fmla="*/ 3574144 w 3898347"/>
              <a:gd name="connsiteY21" fmla="*/ 3795108 h 4270358"/>
              <a:gd name="connsiteX22" fmla="*/ 3562310 w 3898347"/>
              <a:gd name="connsiteY22" fmla="*/ 3787534 h 4270358"/>
              <a:gd name="connsiteX23" fmla="*/ 3551635 w 3898347"/>
              <a:gd name="connsiteY23" fmla="*/ 3797705 h 4270358"/>
              <a:gd name="connsiteX24" fmla="*/ 3542668 w 3898347"/>
              <a:gd name="connsiteY24" fmla="*/ 3803283 h 4270358"/>
              <a:gd name="connsiteX25" fmla="*/ 3533033 w 3898347"/>
              <a:gd name="connsiteY25" fmla="*/ 3799071 h 4270358"/>
              <a:gd name="connsiteX26" fmla="*/ 3521726 w 3898347"/>
              <a:gd name="connsiteY26" fmla="*/ 3804691 h 4270358"/>
              <a:gd name="connsiteX27" fmla="*/ 3520080 w 3898347"/>
              <a:gd name="connsiteY27" fmla="*/ 3805210 h 4270358"/>
              <a:gd name="connsiteX28" fmla="*/ 3508491 w 3898347"/>
              <a:gd name="connsiteY28" fmla="*/ 3797398 h 4270358"/>
              <a:gd name="connsiteX29" fmla="*/ 3503787 w 3898347"/>
              <a:gd name="connsiteY29" fmla="*/ 3797787 h 4270358"/>
              <a:gd name="connsiteX30" fmla="*/ 3492165 w 3898347"/>
              <a:gd name="connsiteY30" fmla="*/ 3799887 h 4270358"/>
              <a:gd name="connsiteX31" fmla="*/ 3472233 w 3898347"/>
              <a:gd name="connsiteY31" fmla="*/ 3805682 h 4270358"/>
              <a:gd name="connsiteX32" fmla="*/ 3465921 w 3898347"/>
              <a:gd name="connsiteY32" fmla="*/ 3805814 h 4270358"/>
              <a:gd name="connsiteX33" fmla="*/ 3455541 w 3898347"/>
              <a:gd name="connsiteY33" fmla="*/ 3815505 h 4270358"/>
              <a:gd name="connsiteX34" fmla="*/ 3429027 w 3898347"/>
              <a:gd name="connsiteY34" fmla="*/ 3816906 h 4270358"/>
              <a:gd name="connsiteX35" fmla="*/ 3369507 w 3898347"/>
              <a:gd name="connsiteY35" fmla="*/ 3825563 h 4270358"/>
              <a:gd name="connsiteX36" fmla="*/ 3324491 w 3898347"/>
              <a:gd name="connsiteY36" fmla="*/ 3832006 h 4270358"/>
              <a:gd name="connsiteX37" fmla="*/ 3244235 w 3898347"/>
              <a:gd name="connsiteY37" fmla="*/ 3834376 h 4270358"/>
              <a:gd name="connsiteX38" fmla="*/ 3226507 w 3898347"/>
              <a:gd name="connsiteY38" fmla="*/ 3820131 h 4270358"/>
              <a:gd name="connsiteX39" fmla="*/ 3191688 w 3898347"/>
              <a:gd name="connsiteY39" fmla="*/ 3837359 h 4270358"/>
              <a:gd name="connsiteX40" fmla="*/ 3153779 w 3898347"/>
              <a:gd name="connsiteY40" fmla="*/ 3848439 h 4270358"/>
              <a:gd name="connsiteX41" fmla="*/ 3090188 w 3898347"/>
              <a:gd name="connsiteY41" fmla="*/ 3855036 h 4270358"/>
              <a:gd name="connsiteX42" fmla="*/ 3031422 w 3898347"/>
              <a:gd name="connsiteY42" fmla="*/ 3858298 h 4270358"/>
              <a:gd name="connsiteX43" fmla="*/ 2996288 w 3898347"/>
              <a:gd name="connsiteY43" fmla="*/ 3860020 h 4270358"/>
              <a:gd name="connsiteX44" fmla="*/ 2901661 w 3898347"/>
              <a:gd name="connsiteY44" fmla="*/ 3882243 h 4270358"/>
              <a:gd name="connsiteX45" fmla="*/ 2782141 w 3898347"/>
              <a:gd name="connsiteY45" fmla="*/ 3932983 h 4270358"/>
              <a:gd name="connsiteX46" fmla="*/ 2749597 w 3898347"/>
              <a:gd name="connsiteY46" fmla="*/ 3956746 h 4270358"/>
              <a:gd name="connsiteX47" fmla="*/ 2730493 w 3898347"/>
              <a:gd name="connsiteY47" fmla="*/ 3955236 h 4270358"/>
              <a:gd name="connsiteX48" fmla="*/ 2707507 w 3898347"/>
              <a:gd name="connsiteY48" fmla="*/ 3947771 h 4270358"/>
              <a:gd name="connsiteX49" fmla="*/ 2701937 w 3898347"/>
              <a:gd name="connsiteY49" fmla="*/ 3950565 h 4270358"/>
              <a:gd name="connsiteX50" fmla="*/ 2679435 w 3898347"/>
              <a:gd name="connsiteY50" fmla="*/ 3949768 h 4270358"/>
              <a:gd name="connsiteX51" fmla="*/ 2667352 w 3898347"/>
              <a:gd name="connsiteY51" fmla="*/ 3942821 h 4270358"/>
              <a:gd name="connsiteX52" fmla="*/ 2657096 w 3898347"/>
              <a:gd name="connsiteY52" fmla="*/ 3953571 h 4270358"/>
              <a:gd name="connsiteX53" fmla="*/ 2655161 w 3898347"/>
              <a:gd name="connsiteY53" fmla="*/ 3962216 h 4270358"/>
              <a:gd name="connsiteX54" fmla="*/ 2638604 w 3898347"/>
              <a:gd name="connsiteY54" fmla="*/ 3955936 h 4270358"/>
              <a:gd name="connsiteX55" fmla="*/ 2626185 w 3898347"/>
              <a:gd name="connsiteY55" fmla="*/ 3962937 h 4270358"/>
              <a:gd name="connsiteX56" fmla="*/ 2614077 w 3898347"/>
              <a:gd name="connsiteY56" fmla="*/ 3955576 h 4270358"/>
              <a:gd name="connsiteX57" fmla="*/ 2609403 w 3898347"/>
              <a:gd name="connsiteY57" fmla="*/ 3956215 h 4270358"/>
              <a:gd name="connsiteX58" fmla="*/ 2597896 w 3898347"/>
              <a:gd name="connsiteY58" fmla="*/ 3958939 h 4270358"/>
              <a:gd name="connsiteX59" fmla="*/ 2578251 w 3898347"/>
              <a:gd name="connsiteY59" fmla="*/ 3965812 h 4270358"/>
              <a:gd name="connsiteX60" fmla="*/ 2571961 w 3898347"/>
              <a:gd name="connsiteY60" fmla="*/ 3966278 h 4270358"/>
              <a:gd name="connsiteX61" fmla="*/ 2559399 w 3898347"/>
              <a:gd name="connsiteY61" fmla="*/ 3979193 h 4270358"/>
              <a:gd name="connsiteX62" fmla="*/ 2533560 w 3898347"/>
              <a:gd name="connsiteY62" fmla="*/ 3988160 h 4270358"/>
              <a:gd name="connsiteX63" fmla="*/ 2515299 w 3898347"/>
              <a:gd name="connsiteY63" fmla="*/ 4016867 h 4270358"/>
              <a:gd name="connsiteX64" fmla="*/ 2513423 w 3898347"/>
              <a:gd name="connsiteY64" fmla="*/ 4018759 h 4270358"/>
              <a:gd name="connsiteX65" fmla="*/ 2482991 w 3898347"/>
              <a:gd name="connsiteY65" fmla="*/ 4012935 h 4270358"/>
              <a:gd name="connsiteX66" fmla="*/ 2446940 w 3898347"/>
              <a:gd name="connsiteY66" fmla="*/ 4021172 h 4270358"/>
              <a:gd name="connsiteX67" fmla="*/ 2404883 w 3898347"/>
              <a:gd name="connsiteY67" fmla="*/ 4024808 h 4270358"/>
              <a:gd name="connsiteX68" fmla="*/ 2373894 w 3898347"/>
              <a:gd name="connsiteY68" fmla="*/ 4023827 h 4270358"/>
              <a:gd name="connsiteX69" fmla="*/ 2297080 w 3898347"/>
              <a:gd name="connsiteY69" fmla="*/ 4040841 h 4270358"/>
              <a:gd name="connsiteX70" fmla="*/ 2170615 w 3898347"/>
              <a:gd name="connsiteY70" fmla="*/ 4077196 h 4270358"/>
              <a:gd name="connsiteX71" fmla="*/ 2143580 w 3898347"/>
              <a:gd name="connsiteY71" fmla="*/ 4083102 h 4270358"/>
              <a:gd name="connsiteX72" fmla="*/ 2119893 w 3898347"/>
              <a:gd name="connsiteY72" fmla="*/ 4080874 h 4270358"/>
              <a:gd name="connsiteX73" fmla="*/ 2114008 w 3898347"/>
              <a:gd name="connsiteY73" fmla="*/ 4073996 h 4270358"/>
              <a:gd name="connsiteX74" fmla="*/ 2099067 w 3898347"/>
              <a:gd name="connsiteY74" fmla="*/ 4076068 h 4270358"/>
              <a:gd name="connsiteX75" fmla="*/ 2095000 w 3898347"/>
              <a:gd name="connsiteY75" fmla="*/ 4075096 h 4270358"/>
              <a:gd name="connsiteX76" fmla="*/ 2071767 w 3898347"/>
              <a:gd name="connsiteY76" fmla="*/ 4071044 h 4270358"/>
              <a:gd name="connsiteX77" fmla="*/ 2024486 w 3898347"/>
              <a:gd name="connsiteY77" fmla="*/ 4100276 h 4270358"/>
              <a:gd name="connsiteX78" fmla="*/ 1964411 w 3898347"/>
              <a:gd name="connsiteY78" fmla="*/ 4105069 h 4270358"/>
              <a:gd name="connsiteX79" fmla="*/ 1739945 w 3898347"/>
              <a:gd name="connsiteY79" fmla="*/ 4171795 h 4270358"/>
              <a:gd name="connsiteX80" fmla="*/ 1610556 w 3898347"/>
              <a:gd name="connsiteY80" fmla="*/ 4167701 h 4270358"/>
              <a:gd name="connsiteX81" fmla="*/ 1553623 w 3898347"/>
              <a:gd name="connsiteY81" fmla="*/ 4236045 h 4270358"/>
              <a:gd name="connsiteX82" fmla="*/ 1548640 w 3898347"/>
              <a:gd name="connsiteY82" fmla="*/ 4238297 h 4270358"/>
              <a:gd name="connsiteX83" fmla="*/ 1530136 w 3898347"/>
              <a:gd name="connsiteY83" fmla="*/ 4227121 h 4270358"/>
              <a:gd name="connsiteX84" fmla="*/ 1508787 w 3898347"/>
              <a:gd name="connsiteY84" fmla="*/ 4234213 h 4270358"/>
              <a:gd name="connsiteX85" fmla="*/ 1488914 w 3898347"/>
              <a:gd name="connsiteY85" fmla="*/ 4241772 h 4270358"/>
              <a:gd name="connsiteX86" fmla="*/ 1488999 w 3898347"/>
              <a:gd name="connsiteY86" fmla="*/ 4251186 h 4270358"/>
              <a:gd name="connsiteX87" fmla="*/ 1475364 w 3898347"/>
              <a:gd name="connsiteY87" fmla="*/ 4248364 h 4270358"/>
              <a:gd name="connsiteX88" fmla="*/ 1457275 w 3898347"/>
              <a:gd name="connsiteY88" fmla="*/ 4252863 h 4270358"/>
              <a:gd name="connsiteX89" fmla="*/ 1448085 w 3898347"/>
              <a:gd name="connsiteY89" fmla="*/ 4248391 h 4270358"/>
              <a:gd name="connsiteX90" fmla="*/ 1315306 w 3898347"/>
              <a:gd name="connsiteY90" fmla="*/ 4237004 h 4270358"/>
              <a:gd name="connsiteX91" fmla="*/ 1272434 w 3898347"/>
              <a:gd name="connsiteY91" fmla="*/ 4244958 h 4270358"/>
              <a:gd name="connsiteX92" fmla="*/ 1231567 w 3898347"/>
              <a:gd name="connsiteY92" fmla="*/ 4219356 h 4270358"/>
              <a:gd name="connsiteX93" fmla="*/ 1216643 w 3898347"/>
              <a:gd name="connsiteY93" fmla="*/ 4229828 h 4270358"/>
              <a:gd name="connsiteX94" fmla="*/ 1214101 w 3898347"/>
              <a:gd name="connsiteY94" fmla="*/ 4231991 h 4270358"/>
              <a:gd name="connsiteX95" fmla="*/ 1203193 w 3898347"/>
              <a:gd name="connsiteY95" fmla="*/ 4232867 h 4270358"/>
              <a:gd name="connsiteX96" fmla="*/ 1201049 w 3898347"/>
              <a:gd name="connsiteY96" fmla="*/ 4242842 h 4270358"/>
              <a:gd name="connsiteX97" fmla="*/ 1185298 w 3898347"/>
              <a:gd name="connsiteY97" fmla="*/ 4251133 h 4270358"/>
              <a:gd name="connsiteX98" fmla="*/ 1164955 w 3898347"/>
              <a:gd name="connsiteY98" fmla="*/ 4250027 h 4270358"/>
              <a:gd name="connsiteX99" fmla="*/ 1067357 w 3898347"/>
              <a:gd name="connsiteY99" fmla="*/ 4233908 h 4270358"/>
              <a:gd name="connsiteX100" fmla="*/ 1009492 w 3898347"/>
              <a:gd name="connsiteY100" fmla="*/ 4230455 h 4270358"/>
              <a:gd name="connsiteX101" fmla="*/ 988345 w 3898347"/>
              <a:gd name="connsiteY101" fmla="*/ 4238880 h 4270358"/>
              <a:gd name="connsiteX102" fmla="*/ 958251 w 3898347"/>
              <a:gd name="connsiteY102" fmla="*/ 4244100 h 4270358"/>
              <a:gd name="connsiteX103" fmla="*/ 905785 w 3898347"/>
              <a:gd name="connsiteY103" fmla="*/ 4260845 h 4270358"/>
              <a:gd name="connsiteX104" fmla="*/ 834176 w 3898347"/>
              <a:gd name="connsiteY104" fmla="*/ 4270241 h 4270358"/>
              <a:gd name="connsiteX105" fmla="*/ 778474 w 3898347"/>
              <a:gd name="connsiteY105" fmla="*/ 4235526 h 4270358"/>
              <a:gd name="connsiteX106" fmla="*/ 774418 w 3898347"/>
              <a:gd name="connsiteY106" fmla="*/ 4242583 h 4270358"/>
              <a:gd name="connsiteX107" fmla="*/ 737705 w 3898347"/>
              <a:gd name="connsiteY107" fmla="*/ 4238891 h 4270358"/>
              <a:gd name="connsiteX108" fmla="*/ 627717 w 3898347"/>
              <a:gd name="connsiteY108" fmla="*/ 4207629 h 4270358"/>
              <a:gd name="connsiteX109" fmla="*/ 533391 w 3898347"/>
              <a:gd name="connsiteY109" fmla="*/ 4170035 h 4270358"/>
              <a:gd name="connsiteX110" fmla="*/ 508621 w 3898347"/>
              <a:gd name="connsiteY110" fmla="*/ 4176044 h 4270358"/>
              <a:gd name="connsiteX111" fmla="*/ 467082 w 3898347"/>
              <a:gd name="connsiteY111" fmla="*/ 4185616 h 4270358"/>
              <a:gd name="connsiteX112" fmla="*/ 437646 w 3898347"/>
              <a:gd name="connsiteY112" fmla="*/ 4212658 h 4270358"/>
              <a:gd name="connsiteX113" fmla="*/ 402271 w 3898347"/>
              <a:gd name="connsiteY113" fmla="*/ 4212774 h 4270358"/>
              <a:gd name="connsiteX114" fmla="*/ 391968 w 3898347"/>
              <a:gd name="connsiteY114" fmla="*/ 4187073 h 4270358"/>
              <a:gd name="connsiteX115" fmla="*/ 354806 w 3898347"/>
              <a:gd name="connsiteY115" fmla="*/ 4195545 h 4270358"/>
              <a:gd name="connsiteX116" fmla="*/ 298662 w 3898347"/>
              <a:gd name="connsiteY116" fmla="*/ 4211227 h 4270358"/>
              <a:gd name="connsiteX117" fmla="*/ 265740 w 3898347"/>
              <a:gd name="connsiteY117" fmla="*/ 4213623 h 4270358"/>
              <a:gd name="connsiteX118" fmla="*/ 176403 w 3898347"/>
              <a:gd name="connsiteY118" fmla="*/ 4227393 h 4270358"/>
              <a:gd name="connsiteX119" fmla="*/ 82528 w 3898347"/>
              <a:gd name="connsiteY119" fmla="*/ 4243774 h 4270358"/>
              <a:gd name="connsiteX120" fmla="*/ 19464 w 3898347"/>
              <a:gd name="connsiteY120" fmla="*/ 4256103 h 4270358"/>
              <a:gd name="connsiteX121" fmla="*/ 0 w 3898347"/>
              <a:gd name="connsiteY121" fmla="*/ 4221939 h 4270358"/>
              <a:gd name="connsiteX122" fmla="*/ 0 w 3898347"/>
              <a:gd name="connsiteY122" fmla="*/ 15850 h 4270358"/>
              <a:gd name="connsiteX123" fmla="*/ 3898347 w 3898347"/>
              <a:gd name="connsiteY123" fmla="*/ 0 h 4270358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10556 w 3898347"/>
              <a:gd name="connsiteY80" fmla="*/ 4167701 h 4260845"/>
              <a:gd name="connsiteX81" fmla="*/ 1553623 w 3898347"/>
              <a:gd name="connsiteY81" fmla="*/ 4236045 h 4260845"/>
              <a:gd name="connsiteX82" fmla="*/ 1548640 w 3898347"/>
              <a:gd name="connsiteY82" fmla="*/ 4238297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33391 w 3898347"/>
              <a:gd name="connsiteY109" fmla="*/ 4170035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54806 w 3898347"/>
              <a:gd name="connsiteY115" fmla="*/ 4195545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10556 w 3898347"/>
              <a:gd name="connsiteY80" fmla="*/ 4167701 h 4260845"/>
              <a:gd name="connsiteX81" fmla="*/ 1553623 w 3898347"/>
              <a:gd name="connsiteY81" fmla="*/ 4236045 h 4260845"/>
              <a:gd name="connsiteX82" fmla="*/ 1548640 w 3898347"/>
              <a:gd name="connsiteY82" fmla="*/ 4238297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54806 w 3898347"/>
              <a:gd name="connsiteY115" fmla="*/ 4195545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10556 w 3898347"/>
              <a:gd name="connsiteY80" fmla="*/ 4167701 h 4260845"/>
              <a:gd name="connsiteX81" fmla="*/ 1553623 w 3898347"/>
              <a:gd name="connsiteY81" fmla="*/ 4236045 h 4260845"/>
              <a:gd name="connsiteX82" fmla="*/ 1548640 w 3898347"/>
              <a:gd name="connsiteY82" fmla="*/ 4238297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10556 w 3898347"/>
              <a:gd name="connsiteY80" fmla="*/ 4167701 h 4260845"/>
              <a:gd name="connsiteX81" fmla="*/ 1553623 w 3898347"/>
              <a:gd name="connsiteY81" fmla="*/ 4236045 h 4260845"/>
              <a:gd name="connsiteX82" fmla="*/ 1548640 w 3898347"/>
              <a:gd name="connsiteY82" fmla="*/ 4238297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91255"/>
              <a:gd name="connsiteX1" fmla="*/ 3898347 w 3898347"/>
              <a:gd name="connsiteY1" fmla="*/ 3834445 h 4291255"/>
              <a:gd name="connsiteX2" fmla="*/ 3892314 w 3898347"/>
              <a:gd name="connsiteY2" fmla="*/ 3832951 h 4291255"/>
              <a:gd name="connsiteX3" fmla="*/ 3851953 w 3898347"/>
              <a:gd name="connsiteY3" fmla="*/ 3802983 h 4291255"/>
              <a:gd name="connsiteX4" fmla="*/ 3836418 w 3898347"/>
              <a:gd name="connsiteY4" fmla="*/ 3811513 h 4291255"/>
              <a:gd name="connsiteX5" fmla="*/ 3833758 w 3898347"/>
              <a:gd name="connsiteY5" fmla="*/ 3813341 h 4291255"/>
              <a:gd name="connsiteX6" fmla="*/ 3822673 w 3898347"/>
              <a:gd name="connsiteY6" fmla="*/ 3812913 h 4291255"/>
              <a:gd name="connsiteX7" fmla="*/ 3820104 w 3898347"/>
              <a:gd name="connsiteY7" fmla="*/ 3822466 h 4291255"/>
              <a:gd name="connsiteX8" fmla="*/ 3803816 w 3898347"/>
              <a:gd name="connsiteY8" fmla="*/ 3828757 h 4291255"/>
              <a:gd name="connsiteX9" fmla="*/ 3729936 w 3898347"/>
              <a:gd name="connsiteY9" fmla="*/ 3815386 h 4291255"/>
              <a:gd name="connsiteX10" fmla="*/ 3726018 w 3898347"/>
              <a:gd name="connsiteY10" fmla="*/ 3815100 h 4291255"/>
              <a:gd name="connsiteX11" fmla="*/ 3725413 w 3898347"/>
              <a:gd name="connsiteY11" fmla="*/ 3814615 h 4291255"/>
              <a:gd name="connsiteX12" fmla="*/ 3713801 w 3898347"/>
              <a:gd name="connsiteY12" fmla="*/ 3811018 h 4291255"/>
              <a:gd name="connsiteX13" fmla="*/ 3709087 w 3898347"/>
              <a:gd name="connsiteY13" fmla="*/ 3813195 h 4291255"/>
              <a:gd name="connsiteX14" fmla="*/ 3698038 w 3898347"/>
              <a:gd name="connsiteY14" fmla="*/ 3806182 h 4291255"/>
              <a:gd name="connsiteX15" fmla="*/ 3662227 w 3898347"/>
              <a:gd name="connsiteY15" fmla="*/ 3807761 h 4291255"/>
              <a:gd name="connsiteX16" fmla="*/ 3659872 w 3898347"/>
              <a:gd name="connsiteY16" fmla="*/ 3805524 h 4291255"/>
              <a:gd name="connsiteX17" fmla="*/ 3643454 w 3898347"/>
              <a:gd name="connsiteY17" fmla="*/ 3794831 h 4291255"/>
              <a:gd name="connsiteX18" fmla="*/ 3624789 w 3898347"/>
              <a:gd name="connsiteY18" fmla="*/ 3803185 h 4291255"/>
              <a:gd name="connsiteX19" fmla="*/ 3602327 w 3898347"/>
              <a:gd name="connsiteY19" fmla="*/ 3794616 h 4291255"/>
              <a:gd name="connsiteX20" fmla="*/ 3596645 w 3898347"/>
              <a:gd name="connsiteY20" fmla="*/ 3797108 h 4291255"/>
              <a:gd name="connsiteX21" fmla="*/ 3574144 w 3898347"/>
              <a:gd name="connsiteY21" fmla="*/ 3795108 h 4291255"/>
              <a:gd name="connsiteX22" fmla="*/ 3562310 w 3898347"/>
              <a:gd name="connsiteY22" fmla="*/ 3787534 h 4291255"/>
              <a:gd name="connsiteX23" fmla="*/ 3551635 w 3898347"/>
              <a:gd name="connsiteY23" fmla="*/ 3797705 h 4291255"/>
              <a:gd name="connsiteX24" fmla="*/ 3542668 w 3898347"/>
              <a:gd name="connsiteY24" fmla="*/ 3803283 h 4291255"/>
              <a:gd name="connsiteX25" fmla="*/ 3533033 w 3898347"/>
              <a:gd name="connsiteY25" fmla="*/ 3799071 h 4291255"/>
              <a:gd name="connsiteX26" fmla="*/ 3521726 w 3898347"/>
              <a:gd name="connsiteY26" fmla="*/ 3804691 h 4291255"/>
              <a:gd name="connsiteX27" fmla="*/ 3520080 w 3898347"/>
              <a:gd name="connsiteY27" fmla="*/ 3805210 h 4291255"/>
              <a:gd name="connsiteX28" fmla="*/ 3508491 w 3898347"/>
              <a:gd name="connsiteY28" fmla="*/ 3797398 h 4291255"/>
              <a:gd name="connsiteX29" fmla="*/ 3503787 w 3898347"/>
              <a:gd name="connsiteY29" fmla="*/ 3797787 h 4291255"/>
              <a:gd name="connsiteX30" fmla="*/ 3492165 w 3898347"/>
              <a:gd name="connsiteY30" fmla="*/ 3799887 h 4291255"/>
              <a:gd name="connsiteX31" fmla="*/ 3472233 w 3898347"/>
              <a:gd name="connsiteY31" fmla="*/ 3805682 h 4291255"/>
              <a:gd name="connsiteX32" fmla="*/ 3465921 w 3898347"/>
              <a:gd name="connsiteY32" fmla="*/ 3805814 h 4291255"/>
              <a:gd name="connsiteX33" fmla="*/ 3455541 w 3898347"/>
              <a:gd name="connsiteY33" fmla="*/ 3815505 h 4291255"/>
              <a:gd name="connsiteX34" fmla="*/ 3429027 w 3898347"/>
              <a:gd name="connsiteY34" fmla="*/ 3816906 h 4291255"/>
              <a:gd name="connsiteX35" fmla="*/ 3369507 w 3898347"/>
              <a:gd name="connsiteY35" fmla="*/ 3825563 h 4291255"/>
              <a:gd name="connsiteX36" fmla="*/ 3324491 w 3898347"/>
              <a:gd name="connsiteY36" fmla="*/ 3832006 h 4291255"/>
              <a:gd name="connsiteX37" fmla="*/ 3244235 w 3898347"/>
              <a:gd name="connsiteY37" fmla="*/ 3834376 h 4291255"/>
              <a:gd name="connsiteX38" fmla="*/ 3226507 w 3898347"/>
              <a:gd name="connsiteY38" fmla="*/ 3820131 h 4291255"/>
              <a:gd name="connsiteX39" fmla="*/ 3191688 w 3898347"/>
              <a:gd name="connsiteY39" fmla="*/ 3837359 h 4291255"/>
              <a:gd name="connsiteX40" fmla="*/ 3153779 w 3898347"/>
              <a:gd name="connsiteY40" fmla="*/ 3848439 h 4291255"/>
              <a:gd name="connsiteX41" fmla="*/ 3090188 w 3898347"/>
              <a:gd name="connsiteY41" fmla="*/ 3855036 h 4291255"/>
              <a:gd name="connsiteX42" fmla="*/ 3031422 w 3898347"/>
              <a:gd name="connsiteY42" fmla="*/ 3858298 h 4291255"/>
              <a:gd name="connsiteX43" fmla="*/ 2996288 w 3898347"/>
              <a:gd name="connsiteY43" fmla="*/ 3860020 h 4291255"/>
              <a:gd name="connsiteX44" fmla="*/ 2901661 w 3898347"/>
              <a:gd name="connsiteY44" fmla="*/ 3882243 h 4291255"/>
              <a:gd name="connsiteX45" fmla="*/ 2782141 w 3898347"/>
              <a:gd name="connsiteY45" fmla="*/ 3932983 h 4291255"/>
              <a:gd name="connsiteX46" fmla="*/ 2749597 w 3898347"/>
              <a:gd name="connsiteY46" fmla="*/ 3956746 h 4291255"/>
              <a:gd name="connsiteX47" fmla="*/ 2730493 w 3898347"/>
              <a:gd name="connsiteY47" fmla="*/ 3955236 h 4291255"/>
              <a:gd name="connsiteX48" fmla="*/ 2707507 w 3898347"/>
              <a:gd name="connsiteY48" fmla="*/ 3947771 h 4291255"/>
              <a:gd name="connsiteX49" fmla="*/ 2701937 w 3898347"/>
              <a:gd name="connsiteY49" fmla="*/ 3950565 h 4291255"/>
              <a:gd name="connsiteX50" fmla="*/ 2679435 w 3898347"/>
              <a:gd name="connsiteY50" fmla="*/ 3949768 h 4291255"/>
              <a:gd name="connsiteX51" fmla="*/ 2667352 w 3898347"/>
              <a:gd name="connsiteY51" fmla="*/ 3942821 h 4291255"/>
              <a:gd name="connsiteX52" fmla="*/ 2657096 w 3898347"/>
              <a:gd name="connsiteY52" fmla="*/ 3953571 h 4291255"/>
              <a:gd name="connsiteX53" fmla="*/ 2655161 w 3898347"/>
              <a:gd name="connsiteY53" fmla="*/ 3962216 h 4291255"/>
              <a:gd name="connsiteX54" fmla="*/ 2638604 w 3898347"/>
              <a:gd name="connsiteY54" fmla="*/ 3955936 h 4291255"/>
              <a:gd name="connsiteX55" fmla="*/ 2626185 w 3898347"/>
              <a:gd name="connsiteY55" fmla="*/ 3962937 h 4291255"/>
              <a:gd name="connsiteX56" fmla="*/ 2614077 w 3898347"/>
              <a:gd name="connsiteY56" fmla="*/ 3955576 h 4291255"/>
              <a:gd name="connsiteX57" fmla="*/ 2609403 w 3898347"/>
              <a:gd name="connsiteY57" fmla="*/ 3956215 h 4291255"/>
              <a:gd name="connsiteX58" fmla="*/ 2597896 w 3898347"/>
              <a:gd name="connsiteY58" fmla="*/ 3958939 h 4291255"/>
              <a:gd name="connsiteX59" fmla="*/ 2578251 w 3898347"/>
              <a:gd name="connsiteY59" fmla="*/ 3965812 h 4291255"/>
              <a:gd name="connsiteX60" fmla="*/ 2571961 w 3898347"/>
              <a:gd name="connsiteY60" fmla="*/ 3966278 h 4291255"/>
              <a:gd name="connsiteX61" fmla="*/ 2559399 w 3898347"/>
              <a:gd name="connsiteY61" fmla="*/ 3979193 h 4291255"/>
              <a:gd name="connsiteX62" fmla="*/ 2533560 w 3898347"/>
              <a:gd name="connsiteY62" fmla="*/ 3988160 h 4291255"/>
              <a:gd name="connsiteX63" fmla="*/ 2515299 w 3898347"/>
              <a:gd name="connsiteY63" fmla="*/ 4016867 h 4291255"/>
              <a:gd name="connsiteX64" fmla="*/ 2513423 w 3898347"/>
              <a:gd name="connsiteY64" fmla="*/ 4018759 h 4291255"/>
              <a:gd name="connsiteX65" fmla="*/ 2482991 w 3898347"/>
              <a:gd name="connsiteY65" fmla="*/ 4012935 h 4291255"/>
              <a:gd name="connsiteX66" fmla="*/ 2446940 w 3898347"/>
              <a:gd name="connsiteY66" fmla="*/ 4021172 h 4291255"/>
              <a:gd name="connsiteX67" fmla="*/ 2404883 w 3898347"/>
              <a:gd name="connsiteY67" fmla="*/ 4024808 h 4291255"/>
              <a:gd name="connsiteX68" fmla="*/ 2373894 w 3898347"/>
              <a:gd name="connsiteY68" fmla="*/ 4023827 h 4291255"/>
              <a:gd name="connsiteX69" fmla="*/ 2297080 w 3898347"/>
              <a:gd name="connsiteY69" fmla="*/ 4040841 h 4291255"/>
              <a:gd name="connsiteX70" fmla="*/ 2170615 w 3898347"/>
              <a:gd name="connsiteY70" fmla="*/ 4077196 h 4291255"/>
              <a:gd name="connsiteX71" fmla="*/ 2143580 w 3898347"/>
              <a:gd name="connsiteY71" fmla="*/ 4083102 h 4291255"/>
              <a:gd name="connsiteX72" fmla="*/ 2119893 w 3898347"/>
              <a:gd name="connsiteY72" fmla="*/ 4080874 h 4291255"/>
              <a:gd name="connsiteX73" fmla="*/ 2114008 w 3898347"/>
              <a:gd name="connsiteY73" fmla="*/ 4073996 h 4291255"/>
              <a:gd name="connsiteX74" fmla="*/ 2099067 w 3898347"/>
              <a:gd name="connsiteY74" fmla="*/ 4076068 h 4291255"/>
              <a:gd name="connsiteX75" fmla="*/ 2095000 w 3898347"/>
              <a:gd name="connsiteY75" fmla="*/ 4075096 h 4291255"/>
              <a:gd name="connsiteX76" fmla="*/ 2071767 w 3898347"/>
              <a:gd name="connsiteY76" fmla="*/ 4071044 h 4291255"/>
              <a:gd name="connsiteX77" fmla="*/ 2024486 w 3898347"/>
              <a:gd name="connsiteY77" fmla="*/ 4100276 h 4291255"/>
              <a:gd name="connsiteX78" fmla="*/ 1964411 w 3898347"/>
              <a:gd name="connsiteY78" fmla="*/ 4105069 h 4291255"/>
              <a:gd name="connsiteX79" fmla="*/ 1739945 w 3898347"/>
              <a:gd name="connsiteY79" fmla="*/ 4171795 h 4291255"/>
              <a:gd name="connsiteX80" fmla="*/ 1610556 w 3898347"/>
              <a:gd name="connsiteY80" fmla="*/ 4167701 h 4291255"/>
              <a:gd name="connsiteX81" fmla="*/ 1553623 w 3898347"/>
              <a:gd name="connsiteY81" fmla="*/ 4236045 h 4291255"/>
              <a:gd name="connsiteX82" fmla="*/ 1538049 w 3898347"/>
              <a:gd name="connsiteY82" fmla="*/ 4291255 h 4291255"/>
              <a:gd name="connsiteX83" fmla="*/ 1530136 w 3898347"/>
              <a:gd name="connsiteY83" fmla="*/ 4227121 h 4291255"/>
              <a:gd name="connsiteX84" fmla="*/ 1508787 w 3898347"/>
              <a:gd name="connsiteY84" fmla="*/ 4234213 h 4291255"/>
              <a:gd name="connsiteX85" fmla="*/ 1488914 w 3898347"/>
              <a:gd name="connsiteY85" fmla="*/ 4241772 h 4291255"/>
              <a:gd name="connsiteX86" fmla="*/ 1488999 w 3898347"/>
              <a:gd name="connsiteY86" fmla="*/ 4251186 h 4291255"/>
              <a:gd name="connsiteX87" fmla="*/ 1475364 w 3898347"/>
              <a:gd name="connsiteY87" fmla="*/ 4248364 h 4291255"/>
              <a:gd name="connsiteX88" fmla="*/ 1457275 w 3898347"/>
              <a:gd name="connsiteY88" fmla="*/ 4252863 h 4291255"/>
              <a:gd name="connsiteX89" fmla="*/ 1448085 w 3898347"/>
              <a:gd name="connsiteY89" fmla="*/ 4248391 h 4291255"/>
              <a:gd name="connsiteX90" fmla="*/ 1315306 w 3898347"/>
              <a:gd name="connsiteY90" fmla="*/ 4237004 h 4291255"/>
              <a:gd name="connsiteX91" fmla="*/ 1272434 w 3898347"/>
              <a:gd name="connsiteY91" fmla="*/ 4244958 h 4291255"/>
              <a:gd name="connsiteX92" fmla="*/ 1231567 w 3898347"/>
              <a:gd name="connsiteY92" fmla="*/ 4219356 h 4291255"/>
              <a:gd name="connsiteX93" fmla="*/ 1216643 w 3898347"/>
              <a:gd name="connsiteY93" fmla="*/ 4229828 h 4291255"/>
              <a:gd name="connsiteX94" fmla="*/ 1214101 w 3898347"/>
              <a:gd name="connsiteY94" fmla="*/ 4231991 h 4291255"/>
              <a:gd name="connsiteX95" fmla="*/ 1203193 w 3898347"/>
              <a:gd name="connsiteY95" fmla="*/ 4232867 h 4291255"/>
              <a:gd name="connsiteX96" fmla="*/ 1201049 w 3898347"/>
              <a:gd name="connsiteY96" fmla="*/ 4242842 h 4291255"/>
              <a:gd name="connsiteX97" fmla="*/ 1185298 w 3898347"/>
              <a:gd name="connsiteY97" fmla="*/ 4251133 h 4291255"/>
              <a:gd name="connsiteX98" fmla="*/ 1164955 w 3898347"/>
              <a:gd name="connsiteY98" fmla="*/ 4250027 h 4291255"/>
              <a:gd name="connsiteX99" fmla="*/ 1067357 w 3898347"/>
              <a:gd name="connsiteY99" fmla="*/ 4233908 h 4291255"/>
              <a:gd name="connsiteX100" fmla="*/ 1009492 w 3898347"/>
              <a:gd name="connsiteY100" fmla="*/ 4230455 h 4291255"/>
              <a:gd name="connsiteX101" fmla="*/ 988345 w 3898347"/>
              <a:gd name="connsiteY101" fmla="*/ 4238880 h 4291255"/>
              <a:gd name="connsiteX102" fmla="*/ 958251 w 3898347"/>
              <a:gd name="connsiteY102" fmla="*/ 4244100 h 4291255"/>
              <a:gd name="connsiteX103" fmla="*/ 905785 w 3898347"/>
              <a:gd name="connsiteY103" fmla="*/ 4260845 h 4291255"/>
              <a:gd name="connsiteX104" fmla="*/ 837706 w 3898347"/>
              <a:gd name="connsiteY104" fmla="*/ 4245528 h 4291255"/>
              <a:gd name="connsiteX105" fmla="*/ 778474 w 3898347"/>
              <a:gd name="connsiteY105" fmla="*/ 4235526 h 4291255"/>
              <a:gd name="connsiteX106" fmla="*/ 774418 w 3898347"/>
              <a:gd name="connsiteY106" fmla="*/ 4242583 h 4291255"/>
              <a:gd name="connsiteX107" fmla="*/ 737705 w 3898347"/>
              <a:gd name="connsiteY107" fmla="*/ 4238891 h 4291255"/>
              <a:gd name="connsiteX108" fmla="*/ 627717 w 3898347"/>
              <a:gd name="connsiteY108" fmla="*/ 4207629 h 4291255"/>
              <a:gd name="connsiteX109" fmla="*/ 551044 w 3898347"/>
              <a:gd name="connsiteY109" fmla="*/ 4180627 h 4291255"/>
              <a:gd name="connsiteX110" fmla="*/ 508621 w 3898347"/>
              <a:gd name="connsiteY110" fmla="*/ 4176044 h 4291255"/>
              <a:gd name="connsiteX111" fmla="*/ 467082 w 3898347"/>
              <a:gd name="connsiteY111" fmla="*/ 4185616 h 4291255"/>
              <a:gd name="connsiteX112" fmla="*/ 437646 w 3898347"/>
              <a:gd name="connsiteY112" fmla="*/ 4212658 h 4291255"/>
              <a:gd name="connsiteX113" fmla="*/ 402271 w 3898347"/>
              <a:gd name="connsiteY113" fmla="*/ 4212774 h 4291255"/>
              <a:gd name="connsiteX114" fmla="*/ 391968 w 3898347"/>
              <a:gd name="connsiteY114" fmla="*/ 4187073 h 4291255"/>
              <a:gd name="connsiteX115" fmla="*/ 337154 w 3898347"/>
              <a:gd name="connsiteY115" fmla="*/ 4206136 h 4291255"/>
              <a:gd name="connsiteX116" fmla="*/ 298662 w 3898347"/>
              <a:gd name="connsiteY116" fmla="*/ 4211227 h 4291255"/>
              <a:gd name="connsiteX117" fmla="*/ 265740 w 3898347"/>
              <a:gd name="connsiteY117" fmla="*/ 4213623 h 4291255"/>
              <a:gd name="connsiteX118" fmla="*/ 176403 w 3898347"/>
              <a:gd name="connsiteY118" fmla="*/ 4227393 h 4291255"/>
              <a:gd name="connsiteX119" fmla="*/ 82528 w 3898347"/>
              <a:gd name="connsiteY119" fmla="*/ 4243774 h 4291255"/>
              <a:gd name="connsiteX120" fmla="*/ 19464 w 3898347"/>
              <a:gd name="connsiteY120" fmla="*/ 4256103 h 4291255"/>
              <a:gd name="connsiteX121" fmla="*/ 0 w 3898347"/>
              <a:gd name="connsiteY121" fmla="*/ 4221939 h 4291255"/>
              <a:gd name="connsiteX122" fmla="*/ 0 w 3898347"/>
              <a:gd name="connsiteY122" fmla="*/ 15850 h 4291255"/>
              <a:gd name="connsiteX123" fmla="*/ 3898347 w 3898347"/>
              <a:gd name="connsiteY123" fmla="*/ 0 h 4291255"/>
              <a:gd name="connsiteX0" fmla="*/ 3898347 w 3898347"/>
              <a:gd name="connsiteY0" fmla="*/ 0 h 4291255"/>
              <a:gd name="connsiteX1" fmla="*/ 3898347 w 3898347"/>
              <a:gd name="connsiteY1" fmla="*/ 3834445 h 4291255"/>
              <a:gd name="connsiteX2" fmla="*/ 3892314 w 3898347"/>
              <a:gd name="connsiteY2" fmla="*/ 3832951 h 4291255"/>
              <a:gd name="connsiteX3" fmla="*/ 3851953 w 3898347"/>
              <a:gd name="connsiteY3" fmla="*/ 3802983 h 4291255"/>
              <a:gd name="connsiteX4" fmla="*/ 3836418 w 3898347"/>
              <a:gd name="connsiteY4" fmla="*/ 3811513 h 4291255"/>
              <a:gd name="connsiteX5" fmla="*/ 3833758 w 3898347"/>
              <a:gd name="connsiteY5" fmla="*/ 3813341 h 4291255"/>
              <a:gd name="connsiteX6" fmla="*/ 3822673 w 3898347"/>
              <a:gd name="connsiteY6" fmla="*/ 3812913 h 4291255"/>
              <a:gd name="connsiteX7" fmla="*/ 3820104 w 3898347"/>
              <a:gd name="connsiteY7" fmla="*/ 3822466 h 4291255"/>
              <a:gd name="connsiteX8" fmla="*/ 3803816 w 3898347"/>
              <a:gd name="connsiteY8" fmla="*/ 3828757 h 4291255"/>
              <a:gd name="connsiteX9" fmla="*/ 3729936 w 3898347"/>
              <a:gd name="connsiteY9" fmla="*/ 3815386 h 4291255"/>
              <a:gd name="connsiteX10" fmla="*/ 3726018 w 3898347"/>
              <a:gd name="connsiteY10" fmla="*/ 3815100 h 4291255"/>
              <a:gd name="connsiteX11" fmla="*/ 3725413 w 3898347"/>
              <a:gd name="connsiteY11" fmla="*/ 3814615 h 4291255"/>
              <a:gd name="connsiteX12" fmla="*/ 3713801 w 3898347"/>
              <a:gd name="connsiteY12" fmla="*/ 3811018 h 4291255"/>
              <a:gd name="connsiteX13" fmla="*/ 3709087 w 3898347"/>
              <a:gd name="connsiteY13" fmla="*/ 3813195 h 4291255"/>
              <a:gd name="connsiteX14" fmla="*/ 3698038 w 3898347"/>
              <a:gd name="connsiteY14" fmla="*/ 3806182 h 4291255"/>
              <a:gd name="connsiteX15" fmla="*/ 3662227 w 3898347"/>
              <a:gd name="connsiteY15" fmla="*/ 3807761 h 4291255"/>
              <a:gd name="connsiteX16" fmla="*/ 3659872 w 3898347"/>
              <a:gd name="connsiteY16" fmla="*/ 3805524 h 4291255"/>
              <a:gd name="connsiteX17" fmla="*/ 3643454 w 3898347"/>
              <a:gd name="connsiteY17" fmla="*/ 3794831 h 4291255"/>
              <a:gd name="connsiteX18" fmla="*/ 3624789 w 3898347"/>
              <a:gd name="connsiteY18" fmla="*/ 3803185 h 4291255"/>
              <a:gd name="connsiteX19" fmla="*/ 3602327 w 3898347"/>
              <a:gd name="connsiteY19" fmla="*/ 3794616 h 4291255"/>
              <a:gd name="connsiteX20" fmla="*/ 3596645 w 3898347"/>
              <a:gd name="connsiteY20" fmla="*/ 3797108 h 4291255"/>
              <a:gd name="connsiteX21" fmla="*/ 3574144 w 3898347"/>
              <a:gd name="connsiteY21" fmla="*/ 3795108 h 4291255"/>
              <a:gd name="connsiteX22" fmla="*/ 3562310 w 3898347"/>
              <a:gd name="connsiteY22" fmla="*/ 3787534 h 4291255"/>
              <a:gd name="connsiteX23" fmla="*/ 3551635 w 3898347"/>
              <a:gd name="connsiteY23" fmla="*/ 3797705 h 4291255"/>
              <a:gd name="connsiteX24" fmla="*/ 3542668 w 3898347"/>
              <a:gd name="connsiteY24" fmla="*/ 3803283 h 4291255"/>
              <a:gd name="connsiteX25" fmla="*/ 3533033 w 3898347"/>
              <a:gd name="connsiteY25" fmla="*/ 3799071 h 4291255"/>
              <a:gd name="connsiteX26" fmla="*/ 3521726 w 3898347"/>
              <a:gd name="connsiteY26" fmla="*/ 3804691 h 4291255"/>
              <a:gd name="connsiteX27" fmla="*/ 3520080 w 3898347"/>
              <a:gd name="connsiteY27" fmla="*/ 3805210 h 4291255"/>
              <a:gd name="connsiteX28" fmla="*/ 3508491 w 3898347"/>
              <a:gd name="connsiteY28" fmla="*/ 3797398 h 4291255"/>
              <a:gd name="connsiteX29" fmla="*/ 3503787 w 3898347"/>
              <a:gd name="connsiteY29" fmla="*/ 3797787 h 4291255"/>
              <a:gd name="connsiteX30" fmla="*/ 3492165 w 3898347"/>
              <a:gd name="connsiteY30" fmla="*/ 3799887 h 4291255"/>
              <a:gd name="connsiteX31" fmla="*/ 3472233 w 3898347"/>
              <a:gd name="connsiteY31" fmla="*/ 3805682 h 4291255"/>
              <a:gd name="connsiteX32" fmla="*/ 3465921 w 3898347"/>
              <a:gd name="connsiteY32" fmla="*/ 3805814 h 4291255"/>
              <a:gd name="connsiteX33" fmla="*/ 3455541 w 3898347"/>
              <a:gd name="connsiteY33" fmla="*/ 3815505 h 4291255"/>
              <a:gd name="connsiteX34" fmla="*/ 3429027 w 3898347"/>
              <a:gd name="connsiteY34" fmla="*/ 3816906 h 4291255"/>
              <a:gd name="connsiteX35" fmla="*/ 3369507 w 3898347"/>
              <a:gd name="connsiteY35" fmla="*/ 3825563 h 4291255"/>
              <a:gd name="connsiteX36" fmla="*/ 3324491 w 3898347"/>
              <a:gd name="connsiteY36" fmla="*/ 3832006 h 4291255"/>
              <a:gd name="connsiteX37" fmla="*/ 3244235 w 3898347"/>
              <a:gd name="connsiteY37" fmla="*/ 3834376 h 4291255"/>
              <a:gd name="connsiteX38" fmla="*/ 3226507 w 3898347"/>
              <a:gd name="connsiteY38" fmla="*/ 3820131 h 4291255"/>
              <a:gd name="connsiteX39" fmla="*/ 3191688 w 3898347"/>
              <a:gd name="connsiteY39" fmla="*/ 3837359 h 4291255"/>
              <a:gd name="connsiteX40" fmla="*/ 3153779 w 3898347"/>
              <a:gd name="connsiteY40" fmla="*/ 3848439 h 4291255"/>
              <a:gd name="connsiteX41" fmla="*/ 3090188 w 3898347"/>
              <a:gd name="connsiteY41" fmla="*/ 3855036 h 4291255"/>
              <a:gd name="connsiteX42" fmla="*/ 3031422 w 3898347"/>
              <a:gd name="connsiteY42" fmla="*/ 3858298 h 4291255"/>
              <a:gd name="connsiteX43" fmla="*/ 2996288 w 3898347"/>
              <a:gd name="connsiteY43" fmla="*/ 3860020 h 4291255"/>
              <a:gd name="connsiteX44" fmla="*/ 2901661 w 3898347"/>
              <a:gd name="connsiteY44" fmla="*/ 3882243 h 4291255"/>
              <a:gd name="connsiteX45" fmla="*/ 2782141 w 3898347"/>
              <a:gd name="connsiteY45" fmla="*/ 3932983 h 4291255"/>
              <a:gd name="connsiteX46" fmla="*/ 2749597 w 3898347"/>
              <a:gd name="connsiteY46" fmla="*/ 3956746 h 4291255"/>
              <a:gd name="connsiteX47" fmla="*/ 2730493 w 3898347"/>
              <a:gd name="connsiteY47" fmla="*/ 3955236 h 4291255"/>
              <a:gd name="connsiteX48" fmla="*/ 2707507 w 3898347"/>
              <a:gd name="connsiteY48" fmla="*/ 3947771 h 4291255"/>
              <a:gd name="connsiteX49" fmla="*/ 2701937 w 3898347"/>
              <a:gd name="connsiteY49" fmla="*/ 3950565 h 4291255"/>
              <a:gd name="connsiteX50" fmla="*/ 2679435 w 3898347"/>
              <a:gd name="connsiteY50" fmla="*/ 3949768 h 4291255"/>
              <a:gd name="connsiteX51" fmla="*/ 2667352 w 3898347"/>
              <a:gd name="connsiteY51" fmla="*/ 3942821 h 4291255"/>
              <a:gd name="connsiteX52" fmla="*/ 2657096 w 3898347"/>
              <a:gd name="connsiteY52" fmla="*/ 3953571 h 4291255"/>
              <a:gd name="connsiteX53" fmla="*/ 2655161 w 3898347"/>
              <a:gd name="connsiteY53" fmla="*/ 3962216 h 4291255"/>
              <a:gd name="connsiteX54" fmla="*/ 2638604 w 3898347"/>
              <a:gd name="connsiteY54" fmla="*/ 3955936 h 4291255"/>
              <a:gd name="connsiteX55" fmla="*/ 2626185 w 3898347"/>
              <a:gd name="connsiteY55" fmla="*/ 3962937 h 4291255"/>
              <a:gd name="connsiteX56" fmla="*/ 2614077 w 3898347"/>
              <a:gd name="connsiteY56" fmla="*/ 3955576 h 4291255"/>
              <a:gd name="connsiteX57" fmla="*/ 2609403 w 3898347"/>
              <a:gd name="connsiteY57" fmla="*/ 3956215 h 4291255"/>
              <a:gd name="connsiteX58" fmla="*/ 2597896 w 3898347"/>
              <a:gd name="connsiteY58" fmla="*/ 3958939 h 4291255"/>
              <a:gd name="connsiteX59" fmla="*/ 2578251 w 3898347"/>
              <a:gd name="connsiteY59" fmla="*/ 3965812 h 4291255"/>
              <a:gd name="connsiteX60" fmla="*/ 2571961 w 3898347"/>
              <a:gd name="connsiteY60" fmla="*/ 3966278 h 4291255"/>
              <a:gd name="connsiteX61" fmla="*/ 2559399 w 3898347"/>
              <a:gd name="connsiteY61" fmla="*/ 3979193 h 4291255"/>
              <a:gd name="connsiteX62" fmla="*/ 2533560 w 3898347"/>
              <a:gd name="connsiteY62" fmla="*/ 3988160 h 4291255"/>
              <a:gd name="connsiteX63" fmla="*/ 2515299 w 3898347"/>
              <a:gd name="connsiteY63" fmla="*/ 4016867 h 4291255"/>
              <a:gd name="connsiteX64" fmla="*/ 2513423 w 3898347"/>
              <a:gd name="connsiteY64" fmla="*/ 4018759 h 4291255"/>
              <a:gd name="connsiteX65" fmla="*/ 2482991 w 3898347"/>
              <a:gd name="connsiteY65" fmla="*/ 4012935 h 4291255"/>
              <a:gd name="connsiteX66" fmla="*/ 2446940 w 3898347"/>
              <a:gd name="connsiteY66" fmla="*/ 4021172 h 4291255"/>
              <a:gd name="connsiteX67" fmla="*/ 2404883 w 3898347"/>
              <a:gd name="connsiteY67" fmla="*/ 4024808 h 4291255"/>
              <a:gd name="connsiteX68" fmla="*/ 2373894 w 3898347"/>
              <a:gd name="connsiteY68" fmla="*/ 4023827 h 4291255"/>
              <a:gd name="connsiteX69" fmla="*/ 2297080 w 3898347"/>
              <a:gd name="connsiteY69" fmla="*/ 4040841 h 4291255"/>
              <a:gd name="connsiteX70" fmla="*/ 2170615 w 3898347"/>
              <a:gd name="connsiteY70" fmla="*/ 4077196 h 4291255"/>
              <a:gd name="connsiteX71" fmla="*/ 2143580 w 3898347"/>
              <a:gd name="connsiteY71" fmla="*/ 4083102 h 4291255"/>
              <a:gd name="connsiteX72" fmla="*/ 2119893 w 3898347"/>
              <a:gd name="connsiteY72" fmla="*/ 4080874 h 4291255"/>
              <a:gd name="connsiteX73" fmla="*/ 2114008 w 3898347"/>
              <a:gd name="connsiteY73" fmla="*/ 4073996 h 4291255"/>
              <a:gd name="connsiteX74" fmla="*/ 2099067 w 3898347"/>
              <a:gd name="connsiteY74" fmla="*/ 4076068 h 4291255"/>
              <a:gd name="connsiteX75" fmla="*/ 2095000 w 3898347"/>
              <a:gd name="connsiteY75" fmla="*/ 4075096 h 4291255"/>
              <a:gd name="connsiteX76" fmla="*/ 2071767 w 3898347"/>
              <a:gd name="connsiteY76" fmla="*/ 4071044 h 4291255"/>
              <a:gd name="connsiteX77" fmla="*/ 2024486 w 3898347"/>
              <a:gd name="connsiteY77" fmla="*/ 4100276 h 4291255"/>
              <a:gd name="connsiteX78" fmla="*/ 1964411 w 3898347"/>
              <a:gd name="connsiteY78" fmla="*/ 4105069 h 4291255"/>
              <a:gd name="connsiteX79" fmla="*/ 1739945 w 3898347"/>
              <a:gd name="connsiteY79" fmla="*/ 4171795 h 4291255"/>
              <a:gd name="connsiteX80" fmla="*/ 1610556 w 3898347"/>
              <a:gd name="connsiteY80" fmla="*/ 4167701 h 4291255"/>
              <a:gd name="connsiteX81" fmla="*/ 1564215 w 3898347"/>
              <a:gd name="connsiteY81" fmla="*/ 4190149 h 4291255"/>
              <a:gd name="connsiteX82" fmla="*/ 1538049 w 3898347"/>
              <a:gd name="connsiteY82" fmla="*/ 4291255 h 4291255"/>
              <a:gd name="connsiteX83" fmla="*/ 1530136 w 3898347"/>
              <a:gd name="connsiteY83" fmla="*/ 4227121 h 4291255"/>
              <a:gd name="connsiteX84" fmla="*/ 1508787 w 3898347"/>
              <a:gd name="connsiteY84" fmla="*/ 4234213 h 4291255"/>
              <a:gd name="connsiteX85" fmla="*/ 1488914 w 3898347"/>
              <a:gd name="connsiteY85" fmla="*/ 4241772 h 4291255"/>
              <a:gd name="connsiteX86" fmla="*/ 1488999 w 3898347"/>
              <a:gd name="connsiteY86" fmla="*/ 4251186 h 4291255"/>
              <a:gd name="connsiteX87" fmla="*/ 1475364 w 3898347"/>
              <a:gd name="connsiteY87" fmla="*/ 4248364 h 4291255"/>
              <a:gd name="connsiteX88" fmla="*/ 1457275 w 3898347"/>
              <a:gd name="connsiteY88" fmla="*/ 4252863 h 4291255"/>
              <a:gd name="connsiteX89" fmla="*/ 1448085 w 3898347"/>
              <a:gd name="connsiteY89" fmla="*/ 4248391 h 4291255"/>
              <a:gd name="connsiteX90" fmla="*/ 1315306 w 3898347"/>
              <a:gd name="connsiteY90" fmla="*/ 4237004 h 4291255"/>
              <a:gd name="connsiteX91" fmla="*/ 1272434 w 3898347"/>
              <a:gd name="connsiteY91" fmla="*/ 4244958 h 4291255"/>
              <a:gd name="connsiteX92" fmla="*/ 1231567 w 3898347"/>
              <a:gd name="connsiteY92" fmla="*/ 4219356 h 4291255"/>
              <a:gd name="connsiteX93" fmla="*/ 1216643 w 3898347"/>
              <a:gd name="connsiteY93" fmla="*/ 4229828 h 4291255"/>
              <a:gd name="connsiteX94" fmla="*/ 1214101 w 3898347"/>
              <a:gd name="connsiteY94" fmla="*/ 4231991 h 4291255"/>
              <a:gd name="connsiteX95" fmla="*/ 1203193 w 3898347"/>
              <a:gd name="connsiteY95" fmla="*/ 4232867 h 4291255"/>
              <a:gd name="connsiteX96" fmla="*/ 1201049 w 3898347"/>
              <a:gd name="connsiteY96" fmla="*/ 4242842 h 4291255"/>
              <a:gd name="connsiteX97" fmla="*/ 1185298 w 3898347"/>
              <a:gd name="connsiteY97" fmla="*/ 4251133 h 4291255"/>
              <a:gd name="connsiteX98" fmla="*/ 1164955 w 3898347"/>
              <a:gd name="connsiteY98" fmla="*/ 4250027 h 4291255"/>
              <a:gd name="connsiteX99" fmla="*/ 1067357 w 3898347"/>
              <a:gd name="connsiteY99" fmla="*/ 4233908 h 4291255"/>
              <a:gd name="connsiteX100" fmla="*/ 1009492 w 3898347"/>
              <a:gd name="connsiteY100" fmla="*/ 4230455 h 4291255"/>
              <a:gd name="connsiteX101" fmla="*/ 988345 w 3898347"/>
              <a:gd name="connsiteY101" fmla="*/ 4238880 h 4291255"/>
              <a:gd name="connsiteX102" fmla="*/ 958251 w 3898347"/>
              <a:gd name="connsiteY102" fmla="*/ 4244100 h 4291255"/>
              <a:gd name="connsiteX103" fmla="*/ 905785 w 3898347"/>
              <a:gd name="connsiteY103" fmla="*/ 4260845 h 4291255"/>
              <a:gd name="connsiteX104" fmla="*/ 837706 w 3898347"/>
              <a:gd name="connsiteY104" fmla="*/ 4245528 h 4291255"/>
              <a:gd name="connsiteX105" fmla="*/ 778474 w 3898347"/>
              <a:gd name="connsiteY105" fmla="*/ 4235526 h 4291255"/>
              <a:gd name="connsiteX106" fmla="*/ 774418 w 3898347"/>
              <a:gd name="connsiteY106" fmla="*/ 4242583 h 4291255"/>
              <a:gd name="connsiteX107" fmla="*/ 737705 w 3898347"/>
              <a:gd name="connsiteY107" fmla="*/ 4238891 h 4291255"/>
              <a:gd name="connsiteX108" fmla="*/ 627717 w 3898347"/>
              <a:gd name="connsiteY108" fmla="*/ 4207629 h 4291255"/>
              <a:gd name="connsiteX109" fmla="*/ 551044 w 3898347"/>
              <a:gd name="connsiteY109" fmla="*/ 4180627 h 4291255"/>
              <a:gd name="connsiteX110" fmla="*/ 508621 w 3898347"/>
              <a:gd name="connsiteY110" fmla="*/ 4176044 h 4291255"/>
              <a:gd name="connsiteX111" fmla="*/ 467082 w 3898347"/>
              <a:gd name="connsiteY111" fmla="*/ 4185616 h 4291255"/>
              <a:gd name="connsiteX112" fmla="*/ 437646 w 3898347"/>
              <a:gd name="connsiteY112" fmla="*/ 4212658 h 4291255"/>
              <a:gd name="connsiteX113" fmla="*/ 402271 w 3898347"/>
              <a:gd name="connsiteY113" fmla="*/ 4212774 h 4291255"/>
              <a:gd name="connsiteX114" fmla="*/ 391968 w 3898347"/>
              <a:gd name="connsiteY114" fmla="*/ 4187073 h 4291255"/>
              <a:gd name="connsiteX115" fmla="*/ 337154 w 3898347"/>
              <a:gd name="connsiteY115" fmla="*/ 4206136 h 4291255"/>
              <a:gd name="connsiteX116" fmla="*/ 298662 w 3898347"/>
              <a:gd name="connsiteY116" fmla="*/ 4211227 h 4291255"/>
              <a:gd name="connsiteX117" fmla="*/ 265740 w 3898347"/>
              <a:gd name="connsiteY117" fmla="*/ 4213623 h 4291255"/>
              <a:gd name="connsiteX118" fmla="*/ 176403 w 3898347"/>
              <a:gd name="connsiteY118" fmla="*/ 4227393 h 4291255"/>
              <a:gd name="connsiteX119" fmla="*/ 82528 w 3898347"/>
              <a:gd name="connsiteY119" fmla="*/ 4243774 h 4291255"/>
              <a:gd name="connsiteX120" fmla="*/ 19464 w 3898347"/>
              <a:gd name="connsiteY120" fmla="*/ 4256103 h 4291255"/>
              <a:gd name="connsiteX121" fmla="*/ 0 w 3898347"/>
              <a:gd name="connsiteY121" fmla="*/ 4221939 h 4291255"/>
              <a:gd name="connsiteX122" fmla="*/ 0 w 3898347"/>
              <a:gd name="connsiteY122" fmla="*/ 15850 h 4291255"/>
              <a:gd name="connsiteX123" fmla="*/ 3898347 w 3898347"/>
              <a:gd name="connsiteY123" fmla="*/ 0 h 4291255"/>
              <a:gd name="connsiteX0" fmla="*/ 3898347 w 3898347"/>
              <a:gd name="connsiteY0" fmla="*/ 0 h 4291255"/>
              <a:gd name="connsiteX1" fmla="*/ 3898347 w 3898347"/>
              <a:gd name="connsiteY1" fmla="*/ 3834445 h 4291255"/>
              <a:gd name="connsiteX2" fmla="*/ 3892314 w 3898347"/>
              <a:gd name="connsiteY2" fmla="*/ 3832951 h 4291255"/>
              <a:gd name="connsiteX3" fmla="*/ 3851953 w 3898347"/>
              <a:gd name="connsiteY3" fmla="*/ 3802983 h 4291255"/>
              <a:gd name="connsiteX4" fmla="*/ 3836418 w 3898347"/>
              <a:gd name="connsiteY4" fmla="*/ 3811513 h 4291255"/>
              <a:gd name="connsiteX5" fmla="*/ 3833758 w 3898347"/>
              <a:gd name="connsiteY5" fmla="*/ 3813341 h 4291255"/>
              <a:gd name="connsiteX6" fmla="*/ 3822673 w 3898347"/>
              <a:gd name="connsiteY6" fmla="*/ 3812913 h 4291255"/>
              <a:gd name="connsiteX7" fmla="*/ 3820104 w 3898347"/>
              <a:gd name="connsiteY7" fmla="*/ 3822466 h 4291255"/>
              <a:gd name="connsiteX8" fmla="*/ 3803816 w 3898347"/>
              <a:gd name="connsiteY8" fmla="*/ 3828757 h 4291255"/>
              <a:gd name="connsiteX9" fmla="*/ 3729936 w 3898347"/>
              <a:gd name="connsiteY9" fmla="*/ 3815386 h 4291255"/>
              <a:gd name="connsiteX10" fmla="*/ 3726018 w 3898347"/>
              <a:gd name="connsiteY10" fmla="*/ 3815100 h 4291255"/>
              <a:gd name="connsiteX11" fmla="*/ 3725413 w 3898347"/>
              <a:gd name="connsiteY11" fmla="*/ 3814615 h 4291255"/>
              <a:gd name="connsiteX12" fmla="*/ 3713801 w 3898347"/>
              <a:gd name="connsiteY12" fmla="*/ 3811018 h 4291255"/>
              <a:gd name="connsiteX13" fmla="*/ 3709087 w 3898347"/>
              <a:gd name="connsiteY13" fmla="*/ 3813195 h 4291255"/>
              <a:gd name="connsiteX14" fmla="*/ 3698038 w 3898347"/>
              <a:gd name="connsiteY14" fmla="*/ 3806182 h 4291255"/>
              <a:gd name="connsiteX15" fmla="*/ 3662227 w 3898347"/>
              <a:gd name="connsiteY15" fmla="*/ 3807761 h 4291255"/>
              <a:gd name="connsiteX16" fmla="*/ 3659872 w 3898347"/>
              <a:gd name="connsiteY16" fmla="*/ 3805524 h 4291255"/>
              <a:gd name="connsiteX17" fmla="*/ 3643454 w 3898347"/>
              <a:gd name="connsiteY17" fmla="*/ 3794831 h 4291255"/>
              <a:gd name="connsiteX18" fmla="*/ 3624789 w 3898347"/>
              <a:gd name="connsiteY18" fmla="*/ 3803185 h 4291255"/>
              <a:gd name="connsiteX19" fmla="*/ 3602327 w 3898347"/>
              <a:gd name="connsiteY19" fmla="*/ 3794616 h 4291255"/>
              <a:gd name="connsiteX20" fmla="*/ 3596645 w 3898347"/>
              <a:gd name="connsiteY20" fmla="*/ 3797108 h 4291255"/>
              <a:gd name="connsiteX21" fmla="*/ 3574144 w 3898347"/>
              <a:gd name="connsiteY21" fmla="*/ 3795108 h 4291255"/>
              <a:gd name="connsiteX22" fmla="*/ 3562310 w 3898347"/>
              <a:gd name="connsiteY22" fmla="*/ 3787534 h 4291255"/>
              <a:gd name="connsiteX23" fmla="*/ 3551635 w 3898347"/>
              <a:gd name="connsiteY23" fmla="*/ 3797705 h 4291255"/>
              <a:gd name="connsiteX24" fmla="*/ 3542668 w 3898347"/>
              <a:gd name="connsiteY24" fmla="*/ 3803283 h 4291255"/>
              <a:gd name="connsiteX25" fmla="*/ 3533033 w 3898347"/>
              <a:gd name="connsiteY25" fmla="*/ 3799071 h 4291255"/>
              <a:gd name="connsiteX26" fmla="*/ 3521726 w 3898347"/>
              <a:gd name="connsiteY26" fmla="*/ 3804691 h 4291255"/>
              <a:gd name="connsiteX27" fmla="*/ 3520080 w 3898347"/>
              <a:gd name="connsiteY27" fmla="*/ 3805210 h 4291255"/>
              <a:gd name="connsiteX28" fmla="*/ 3508491 w 3898347"/>
              <a:gd name="connsiteY28" fmla="*/ 3797398 h 4291255"/>
              <a:gd name="connsiteX29" fmla="*/ 3503787 w 3898347"/>
              <a:gd name="connsiteY29" fmla="*/ 3797787 h 4291255"/>
              <a:gd name="connsiteX30" fmla="*/ 3492165 w 3898347"/>
              <a:gd name="connsiteY30" fmla="*/ 3799887 h 4291255"/>
              <a:gd name="connsiteX31" fmla="*/ 3472233 w 3898347"/>
              <a:gd name="connsiteY31" fmla="*/ 3805682 h 4291255"/>
              <a:gd name="connsiteX32" fmla="*/ 3465921 w 3898347"/>
              <a:gd name="connsiteY32" fmla="*/ 3805814 h 4291255"/>
              <a:gd name="connsiteX33" fmla="*/ 3455541 w 3898347"/>
              <a:gd name="connsiteY33" fmla="*/ 3815505 h 4291255"/>
              <a:gd name="connsiteX34" fmla="*/ 3429027 w 3898347"/>
              <a:gd name="connsiteY34" fmla="*/ 3816906 h 4291255"/>
              <a:gd name="connsiteX35" fmla="*/ 3369507 w 3898347"/>
              <a:gd name="connsiteY35" fmla="*/ 3825563 h 4291255"/>
              <a:gd name="connsiteX36" fmla="*/ 3324491 w 3898347"/>
              <a:gd name="connsiteY36" fmla="*/ 3832006 h 4291255"/>
              <a:gd name="connsiteX37" fmla="*/ 3244235 w 3898347"/>
              <a:gd name="connsiteY37" fmla="*/ 3834376 h 4291255"/>
              <a:gd name="connsiteX38" fmla="*/ 3226507 w 3898347"/>
              <a:gd name="connsiteY38" fmla="*/ 3820131 h 4291255"/>
              <a:gd name="connsiteX39" fmla="*/ 3191688 w 3898347"/>
              <a:gd name="connsiteY39" fmla="*/ 3837359 h 4291255"/>
              <a:gd name="connsiteX40" fmla="*/ 3153779 w 3898347"/>
              <a:gd name="connsiteY40" fmla="*/ 3848439 h 4291255"/>
              <a:gd name="connsiteX41" fmla="*/ 3090188 w 3898347"/>
              <a:gd name="connsiteY41" fmla="*/ 3855036 h 4291255"/>
              <a:gd name="connsiteX42" fmla="*/ 3031422 w 3898347"/>
              <a:gd name="connsiteY42" fmla="*/ 3858298 h 4291255"/>
              <a:gd name="connsiteX43" fmla="*/ 2996288 w 3898347"/>
              <a:gd name="connsiteY43" fmla="*/ 3860020 h 4291255"/>
              <a:gd name="connsiteX44" fmla="*/ 2901661 w 3898347"/>
              <a:gd name="connsiteY44" fmla="*/ 3882243 h 4291255"/>
              <a:gd name="connsiteX45" fmla="*/ 2782141 w 3898347"/>
              <a:gd name="connsiteY45" fmla="*/ 3932983 h 4291255"/>
              <a:gd name="connsiteX46" fmla="*/ 2749597 w 3898347"/>
              <a:gd name="connsiteY46" fmla="*/ 3956746 h 4291255"/>
              <a:gd name="connsiteX47" fmla="*/ 2730493 w 3898347"/>
              <a:gd name="connsiteY47" fmla="*/ 3955236 h 4291255"/>
              <a:gd name="connsiteX48" fmla="*/ 2707507 w 3898347"/>
              <a:gd name="connsiteY48" fmla="*/ 3947771 h 4291255"/>
              <a:gd name="connsiteX49" fmla="*/ 2701937 w 3898347"/>
              <a:gd name="connsiteY49" fmla="*/ 3950565 h 4291255"/>
              <a:gd name="connsiteX50" fmla="*/ 2679435 w 3898347"/>
              <a:gd name="connsiteY50" fmla="*/ 3949768 h 4291255"/>
              <a:gd name="connsiteX51" fmla="*/ 2667352 w 3898347"/>
              <a:gd name="connsiteY51" fmla="*/ 3942821 h 4291255"/>
              <a:gd name="connsiteX52" fmla="*/ 2657096 w 3898347"/>
              <a:gd name="connsiteY52" fmla="*/ 3953571 h 4291255"/>
              <a:gd name="connsiteX53" fmla="*/ 2655161 w 3898347"/>
              <a:gd name="connsiteY53" fmla="*/ 3962216 h 4291255"/>
              <a:gd name="connsiteX54" fmla="*/ 2638604 w 3898347"/>
              <a:gd name="connsiteY54" fmla="*/ 3955936 h 4291255"/>
              <a:gd name="connsiteX55" fmla="*/ 2626185 w 3898347"/>
              <a:gd name="connsiteY55" fmla="*/ 3962937 h 4291255"/>
              <a:gd name="connsiteX56" fmla="*/ 2614077 w 3898347"/>
              <a:gd name="connsiteY56" fmla="*/ 3955576 h 4291255"/>
              <a:gd name="connsiteX57" fmla="*/ 2609403 w 3898347"/>
              <a:gd name="connsiteY57" fmla="*/ 3956215 h 4291255"/>
              <a:gd name="connsiteX58" fmla="*/ 2597896 w 3898347"/>
              <a:gd name="connsiteY58" fmla="*/ 3958939 h 4291255"/>
              <a:gd name="connsiteX59" fmla="*/ 2578251 w 3898347"/>
              <a:gd name="connsiteY59" fmla="*/ 3965812 h 4291255"/>
              <a:gd name="connsiteX60" fmla="*/ 2571961 w 3898347"/>
              <a:gd name="connsiteY60" fmla="*/ 3966278 h 4291255"/>
              <a:gd name="connsiteX61" fmla="*/ 2559399 w 3898347"/>
              <a:gd name="connsiteY61" fmla="*/ 3979193 h 4291255"/>
              <a:gd name="connsiteX62" fmla="*/ 2533560 w 3898347"/>
              <a:gd name="connsiteY62" fmla="*/ 3988160 h 4291255"/>
              <a:gd name="connsiteX63" fmla="*/ 2515299 w 3898347"/>
              <a:gd name="connsiteY63" fmla="*/ 4016867 h 4291255"/>
              <a:gd name="connsiteX64" fmla="*/ 2513423 w 3898347"/>
              <a:gd name="connsiteY64" fmla="*/ 4018759 h 4291255"/>
              <a:gd name="connsiteX65" fmla="*/ 2482991 w 3898347"/>
              <a:gd name="connsiteY65" fmla="*/ 4012935 h 4291255"/>
              <a:gd name="connsiteX66" fmla="*/ 2446940 w 3898347"/>
              <a:gd name="connsiteY66" fmla="*/ 4021172 h 4291255"/>
              <a:gd name="connsiteX67" fmla="*/ 2404883 w 3898347"/>
              <a:gd name="connsiteY67" fmla="*/ 4024808 h 4291255"/>
              <a:gd name="connsiteX68" fmla="*/ 2373894 w 3898347"/>
              <a:gd name="connsiteY68" fmla="*/ 4023827 h 4291255"/>
              <a:gd name="connsiteX69" fmla="*/ 2297080 w 3898347"/>
              <a:gd name="connsiteY69" fmla="*/ 4040841 h 4291255"/>
              <a:gd name="connsiteX70" fmla="*/ 2170615 w 3898347"/>
              <a:gd name="connsiteY70" fmla="*/ 4077196 h 4291255"/>
              <a:gd name="connsiteX71" fmla="*/ 2143580 w 3898347"/>
              <a:gd name="connsiteY71" fmla="*/ 4083102 h 4291255"/>
              <a:gd name="connsiteX72" fmla="*/ 2119893 w 3898347"/>
              <a:gd name="connsiteY72" fmla="*/ 4080874 h 4291255"/>
              <a:gd name="connsiteX73" fmla="*/ 2114008 w 3898347"/>
              <a:gd name="connsiteY73" fmla="*/ 4073996 h 4291255"/>
              <a:gd name="connsiteX74" fmla="*/ 2099067 w 3898347"/>
              <a:gd name="connsiteY74" fmla="*/ 4076068 h 4291255"/>
              <a:gd name="connsiteX75" fmla="*/ 2095000 w 3898347"/>
              <a:gd name="connsiteY75" fmla="*/ 4075096 h 4291255"/>
              <a:gd name="connsiteX76" fmla="*/ 2071767 w 3898347"/>
              <a:gd name="connsiteY76" fmla="*/ 4071044 h 4291255"/>
              <a:gd name="connsiteX77" fmla="*/ 2024486 w 3898347"/>
              <a:gd name="connsiteY77" fmla="*/ 4100276 h 4291255"/>
              <a:gd name="connsiteX78" fmla="*/ 1964411 w 3898347"/>
              <a:gd name="connsiteY78" fmla="*/ 4105069 h 4291255"/>
              <a:gd name="connsiteX79" fmla="*/ 1739945 w 3898347"/>
              <a:gd name="connsiteY79" fmla="*/ 4171795 h 4291255"/>
              <a:gd name="connsiteX80" fmla="*/ 1642330 w 3898347"/>
              <a:gd name="connsiteY80" fmla="*/ 4174762 h 4291255"/>
              <a:gd name="connsiteX81" fmla="*/ 1564215 w 3898347"/>
              <a:gd name="connsiteY81" fmla="*/ 4190149 h 4291255"/>
              <a:gd name="connsiteX82" fmla="*/ 1538049 w 3898347"/>
              <a:gd name="connsiteY82" fmla="*/ 4291255 h 4291255"/>
              <a:gd name="connsiteX83" fmla="*/ 1530136 w 3898347"/>
              <a:gd name="connsiteY83" fmla="*/ 4227121 h 4291255"/>
              <a:gd name="connsiteX84" fmla="*/ 1508787 w 3898347"/>
              <a:gd name="connsiteY84" fmla="*/ 4234213 h 4291255"/>
              <a:gd name="connsiteX85" fmla="*/ 1488914 w 3898347"/>
              <a:gd name="connsiteY85" fmla="*/ 4241772 h 4291255"/>
              <a:gd name="connsiteX86" fmla="*/ 1488999 w 3898347"/>
              <a:gd name="connsiteY86" fmla="*/ 4251186 h 4291255"/>
              <a:gd name="connsiteX87" fmla="*/ 1475364 w 3898347"/>
              <a:gd name="connsiteY87" fmla="*/ 4248364 h 4291255"/>
              <a:gd name="connsiteX88" fmla="*/ 1457275 w 3898347"/>
              <a:gd name="connsiteY88" fmla="*/ 4252863 h 4291255"/>
              <a:gd name="connsiteX89" fmla="*/ 1448085 w 3898347"/>
              <a:gd name="connsiteY89" fmla="*/ 4248391 h 4291255"/>
              <a:gd name="connsiteX90" fmla="*/ 1315306 w 3898347"/>
              <a:gd name="connsiteY90" fmla="*/ 4237004 h 4291255"/>
              <a:gd name="connsiteX91" fmla="*/ 1272434 w 3898347"/>
              <a:gd name="connsiteY91" fmla="*/ 4244958 h 4291255"/>
              <a:gd name="connsiteX92" fmla="*/ 1231567 w 3898347"/>
              <a:gd name="connsiteY92" fmla="*/ 4219356 h 4291255"/>
              <a:gd name="connsiteX93" fmla="*/ 1216643 w 3898347"/>
              <a:gd name="connsiteY93" fmla="*/ 4229828 h 4291255"/>
              <a:gd name="connsiteX94" fmla="*/ 1214101 w 3898347"/>
              <a:gd name="connsiteY94" fmla="*/ 4231991 h 4291255"/>
              <a:gd name="connsiteX95" fmla="*/ 1203193 w 3898347"/>
              <a:gd name="connsiteY95" fmla="*/ 4232867 h 4291255"/>
              <a:gd name="connsiteX96" fmla="*/ 1201049 w 3898347"/>
              <a:gd name="connsiteY96" fmla="*/ 4242842 h 4291255"/>
              <a:gd name="connsiteX97" fmla="*/ 1185298 w 3898347"/>
              <a:gd name="connsiteY97" fmla="*/ 4251133 h 4291255"/>
              <a:gd name="connsiteX98" fmla="*/ 1164955 w 3898347"/>
              <a:gd name="connsiteY98" fmla="*/ 4250027 h 4291255"/>
              <a:gd name="connsiteX99" fmla="*/ 1067357 w 3898347"/>
              <a:gd name="connsiteY99" fmla="*/ 4233908 h 4291255"/>
              <a:gd name="connsiteX100" fmla="*/ 1009492 w 3898347"/>
              <a:gd name="connsiteY100" fmla="*/ 4230455 h 4291255"/>
              <a:gd name="connsiteX101" fmla="*/ 988345 w 3898347"/>
              <a:gd name="connsiteY101" fmla="*/ 4238880 h 4291255"/>
              <a:gd name="connsiteX102" fmla="*/ 958251 w 3898347"/>
              <a:gd name="connsiteY102" fmla="*/ 4244100 h 4291255"/>
              <a:gd name="connsiteX103" fmla="*/ 905785 w 3898347"/>
              <a:gd name="connsiteY103" fmla="*/ 4260845 h 4291255"/>
              <a:gd name="connsiteX104" fmla="*/ 837706 w 3898347"/>
              <a:gd name="connsiteY104" fmla="*/ 4245528 h 4291255"/>
              <a:gd name="connsiteX105" fmla="*/ 778474 w 3898347"/>
              <a:gd name="connsiteY105" fmla="*/ 4235526 h 4291255"/>
              <a:gd name="connsiteX106" fmla="*/ 774418 w 3898347"/>
              <a:gd name="connsiteY106" fmla="*/ 4242583 h 4291255"/>
              <a:gd name="connsiteX107" fmla="*/ 737705 w 3898347"/>
              <a:gd name="connsiteY107" fmla="*/ 4238891 h 4291255"/>
              <a:gd name="connsiteX108" fmla="*/ 627717 w 3898347"/>
              <a:gd name="connsiteY108" fmla="*/ 4207629 h 4291255"/>
              <a:gd name="connsiteX109" fmla="*/ 551044 w 3898347"/>
              <a:gd name="connsiteY109" fmla="*/ 4180627 h 4291255"/>
              <a:gd name="connsiteX110" fmla="*/ 508621 w 3898347"/>
              <a:gd name="connsiteY110" fmla="*/ 4176044 h 4291255"/>
              <a:gd name="connsiteX111" fmla="*/ 467082 w 3898347"/>
              <a:gd name="connsiteY111" fmla="*/ 4185616 h 4291255"/>
              <a:gd name="connsiteX112" fmla="*/ 437646 w 3898347"/>
              <a:gd name="connsiteY112" fmla="*/ 4212658 h 4291255"/>
              <a:gd name="connsiteX113" fmla="*/ 402271 w 3898347"/>
              <a:gd name="connsiteY113" fmla="*/ 4212774 h 4291255"/>
              <a:gd name="connsiteX114" fmla="*/ 391968 w 3898347"/>
              <a:gd name="connsiteY114" fmla="*/ 4187073 h 4291255"/>
              <a:gd name="connsiteX115" fmla="*/ 337154 w 3898347"/>
              <a:gd name="connsiteY115" fmla="*/ 4206136 h 4291255"/>
              <a:gd name="connsiteX116" fmla="*/ 298662 w 3898347"/>
              <a:gd name="connsiteY116" fmla="*/ 4211227 h 4291255"/>
              <a:gd name="connsiteX117" fmla="*/ 265740 w 3898347"/>
              <a:gd name="connsiteY117" fmla="*/ 4213623 h 4291255"/>
              <a:gd name="connsiteX118" fmla="*/ 176403 w 3898347"/>
              <a:gd name="connsiteY118" fmla="*/ 4227393 h 4291255"/>
              <a:gd name="connsiteX119" fmla="*/ 82528 w 3898347"/>
              <a:gd name="connsiteY119" fmla="*/ 4243774 h 4291255"/>
              <a:gd name="connsiteX120" fmla="*/ 19464 w 3898347"/>
              <a:gd name="connsiteY120" fmla="*/ 4256103 h 4291255"/>
              <a:gd name="connsiteX121" fmla="*/ 0 w 3898347"/>
              <a:gd name="connsiteY121" fmla="*/ 4221939 h 4291255"/>
              <a:gd name="connsiteX122" fmla="*/ 0 w 3898347"/>
              <a:gd name="connsiteY122" fmla="*/ 15850 h 4291255"/>
              <a:gd name="connsiteX123" fmla="*/ 3898347 w 3898347"/>
              <a:gd name="connsiteY123" fmla="*/ 0 h 429125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64215 w 3898347"/>
              <a:gd name="connsiteY81" fmla="*/ 419014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8105 w 3898347"/>
              <a:gd name="connsiteY109" fmla="*/ 4191218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05326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62065 w 3898347"/>
              <a:gd name="connsiteY80" fmla="*/ 4184630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62065 w 3898347"/>
              <a:gd name="connsiteY80" fmla="*/ 4184630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44909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62065 w 3898347"/>
              <a:gd name="connsiteY80" fmla="*/ 4184630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44909 w 3898347"/>
              <a:gd name="connsiteY90" fmla="*/ 4237004 h 4260845"/>
              <a:gd name="connsiteX91" fmla="*/ 1298748 w 3898347"/>
              <a:gd name="connsiteY91" fmla="*/ 4241669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62065 w 3898347"/>
              <a:gd name="connsiteY80" fmla="*/ 4184630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44909 w 3898347"/>
              <a:gd name="connsiteY90" fmla="*/ 4237004 h 4260845"/>
              <a:gd name="connsiteX91" fmla="*/ 1298748 w 3898347"/>
              <a:gd name="connsiteY91" fmla="*/ 4241669 h 4260845"/>
              <a:gd name="connsiteX92" fmla="*/ 1251302 w 3898347"/>
              <a:gd name="connsiteY92" fmla="*/ 4232513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4213 h 4256103"/>
              <a:gd name="connsiteX85" fmla="*/ 1488914 w 3898347"/>
              <a:gd name="connsiteY85" fmla="*/ 4241772 h 4256103"/>
              <a:gd name="connsiteX86" fmla="*/ 1488999 w 3898347"/>
              <a:gd name="connsiteY86" fmla="*/ 4251186 h 4256103"/>
              <a:gd name="connsiteX87" fmla="*/ 1475364 w 3898347"/>
              <a:gd name="connsiteY87" fmla="*/ 4248364 h 4256103"/>
              <a:gd name="connsiteX88" fmla="*/ 1444118 w 3898347"/>
              <a:gd name="connsiteY88" fmla="*/ 4246285 h 4256103"/>
              <a:gd name="connsiteX89" fmla="*/ 1405326 w 3898347"/>
              <a:gd name="connsiteY89" fmla="*/ 4248391 h 4256103"/>
              <a:gd name="connsiteX90" fmla="*/ 1344909 w 3898347"/>
              <a:gd name="connsiteY90" fmla="*/ 4237004 h 4256103"/>
              <a:gd name="connsiteX91" fmla="*/ 1298748 w 3898347"/>
              <a:gd name="connsiteY91" fmla="*/ 4241669 h 4256103"/>
              <a:gd name="connsiteX92" fmla="*/ 1251302 w 3898347"/>
              <a:gd name="connsiteY92" fmla="*/ 4232513 h 4256103"/>
              <a:gd name="connsiteX93" fmla="*/ 1216643 w 3898347"/>
              <a:gd name="connsiteY93" fmla="*/ 4229828 h 4256103"/>
              <a:gd name="connsiteX94" fmla="*/ 1214101 w 3898347"/>
              <a:gd name="connsiteY94" fmla="*/ 4231991 h 4256103"/>
              <a:gd name="connsiteX95" fmla="*/ 1203193 w 3898347"/>
              <a:gd name="connsiteY95" fmla="*/ 4232867 h 4256103"/>
              <a:gd name="connsiteX96" fmla="*/ 1201049 w 3898347"/>
              <a:gd name="connsiteY96" fmla="*/ 4242842 h 4256103"/>
              <a:gd name="connsiteX97" fmla="*/ 1185298 w 3898347"/>
              <a:gd name="connsiteY97" fmla="*/ 4251133 h 4256103"/>
              <a:gd name="connsiteX98" fmla="*/ 1164955 w 3898347"/>
              <a:gd name="connsiteY98" fmla="*/ 4250027 h 4256103"/>
              <a:gd name="connsiteX99" fmla="*/ 1067357 w 3898347"/>
              <a:gd name="connsiteY99" fmla="*/ 4233908 h 4256103"/>
              <a:gd name="connsiteX100" fmla="*/ 1009492 w 3898347"/>
              <a:gd name="connsiteY100" fmla="*/ 4230455 h 4256103"/>
              <a:gd name="connsiteX101" fmla="*/ 988345 w 3898347"/>
              <a:gd name="connsiteY101" fmla="*/ 4238880 h 4256103"/>
              <a:gd name="connsiteX102" fmla="*/ 958251 w 3898347"/>
              <a:gd name="connsiteY102" fmla="*/ 4244100 h 4256103"/>
              <a:gd name="connsiteX103" fmla="*/ 899207 w 3898347"/>
              <a:gd name="connsiteY103" fmla="*/ 4247688 h 4256103"/>
              <a:gd name="connsiteX104" fmla="*/ 837706 w 3898347"/>
              <a:gd name="connsiteY104" fmla="*/ 4245528 h 4256103"/>
              <a:gd name="connsiteX105" fmla="*/ 778474 w 3898347"/>
              <a:gd name="connsiteY105" fmla="*/ 4235526 h 4256103"/>
              <a:gd name="connsiteX106" fmla="*/ 774418 w 3898347"/>
              <a:gd name="connsiteY106" fmla="*/ 4242583 h 4256103"/>
              <a:gd name="connsiteX107" fmla="*/ 737705 w 3898347"/>
              <a:gd name="connsiteY107" fmla="*/ 4238891 h 4256103"/>
              <a:gd name="connsiteX108" fmla="*/ 641839 w 3898347"/>
              <a:gd name="connsiteY108" fmla="*/ 4211160 h 4256103"/>
              <a:gd name="connsiteX109" fmla="*/ 558105 w 3898347"/>
              <a:gd name="connsiteY109" fmla="*/ 4191218 h 4256103"/>
              <a:gd name="connsiteX110" fmla="*/ 515682 w 3898347"/>
              <a:gd name="connsiteY110" fmla="*/ 4193696 h 4256103"/>
              <a:gd name="connsiteX111" fmla="*/ 467082 w 3898347"/>
              <a:gd name="connsiteY111" fmla="*/ 4185616 h 4256103"/>
              <a:gd name="connsiteX112" fmla="*/ 437646 w 3898347"/>
              <a:gd name="connsiteY112" fmla="*/ 4212658 h 4256103"/>
              <a:gd name="connsiteX113" fmla="*/ 402271 w 3898347"/>
              <a:gd name="connsiteY113" fmla="*/ 4212774 h 4256103"/>
              <a:gd name="connsiteX114" fmla="*/ 384907 w 3898347"/>
              <a:gd name="connsiteY114" fmla="*/ 4201195 h 4256103"/>
              <a:gd name="connsiteX115" fmla="*/ 337154 w 3898347"/>
              <a:gd name="connsiteY115" fmla="*/ 4206136 h 4256103"/>
              <a:gd name="connsiteX116" fmla="*/ 298662 w 3898347"/>
              <a:gd name="connsiteY116" fmla="*/ 4211227 h 4256103"/>
              <a:gd name="connsiteX117" fmla="*/ 265740 w 3898347"/>
              <a:gd name="connsiteY117" fmla="*/ 4213623 h 4256103"/>
              <a:gd name="connsiteX118" fmla="*/ 176403 w 3898347"/>
              <a:gd name="connsiteY118" fmla="*/ 4227393 h 4256103"/>
              <a:gd name="connsiteX119" fmla="*/ 82528 w 3898347"/>
              <a:gd name="connsiteY119" fmla="*/ 4243774 h 4256103"/>
              <a:gd name="connsiteX120" fmla="*/ 19464 w 3898347"/>
              <a:gd name="connsiteY120" fmla="*/ 4256103 h 4256103"/>
              <a:gd name="connsiteX121" fmla="*/ 0 w 3898347"/>
              <a:gd name="connsiteY121" fmla="*/ 4221939 h 4256103"/>
              <a:gd name="connsiteX122" fmla="*/ 0 w 3898347"/>
              <a:gd name="connsiteY122" fmla="*/ 15850 h 4256103"/>
              <a:gd name="connsiteX123" fmla="*/ 3898347 w 3898347"/>
              <a:gd name="connsiteY123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4213 h 4256103"/>
              <a:gd name="connsiteX85" fmla="*/ 1488914 w 3898347"/>
              <a:gd name="connsiteY85" fmla="*/ 4241772 h 4256103"/>
              <a:gd name="connsiteX86" fmla="*/ 1475364 w 3898347"/>
              <a:gd name="connsiteY86" fmla="*/ 4248364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4213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777502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16140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777502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79157 w 3898347"/>
              <a:gd name="connsiteY2" fmla="*/ 3836240 h 4256103"/>
              <a:gd name="connsiteX3" fmla="*/ 3851953 w 3898347"/>
              <a:gd name="connsiteY3" fmla="*/ 3816140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777502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</a:cxnLst>
            <a:rect l="l" t="t" r="r" b="b"/>
            <a:pathLst>
              <a:path w="3898347" h="4256103">
                <a:moveTo>
                  <a:pt x="3898347" y="0"/>
                </a:moveTo>
                <a:lnTo>
                  <a:pt x="3898347" y="3834445"/>
                </a:lnTo>
                <a:lnTo>
                  <a:pt x="3879157" y="3836240"/>
                </a:lnTo>
                <a:cubicBezTo>
                  <a:pt x="3885307" y="3798226"/>
                  <a:pt x="3856203" y="3861184"/>
                  <a:pt x="3851953" y="3816140"/>
                </a:cubicBezTo>
                <a:cubicBezTo>
                  <a:pt x="3846568" y="3817958"/>
                  <a:pt x="3841484" y="3807983"/>
                  <a:pt x="3836418" y="3811513"/>
                </a:cubicBezTo>
                <a:lnTo>
                  <a:pt x="3833758" y="3813341"/>
                </a:lnTo>
                <a:lnTo>
                  <a:pt x="3822673" y="3812913"/>
                </a:lnTo>
                <a:lnTo>
                  <a:pt x="3820104" y="3822466"/>
                </a:lnTo>
                <a:lnTo>
                  <a:pt x="3777502" y="3828757"/>
                </a:lnTo>
                <a:cubicBezTo>
                  <a:pt x="3762474" y="3827577"/>
                  <a:pt x="3742902" y="3817662"/>
                  <a:pt x="3729936" y="3815386"/>
                </a:cubicBezTo>
                <a:lnTo>
                  <a:pt x="3726018" y="3815100"/>
                </a:lnTo>
                <a:lnTo>
                  <a:pt x="3725413" y="3814615"/>
                </a:lnTo>
                <a:cubicBezTo>
                  <a:pt x="3721569" y="3812283"/>
                  <a:pt x="3717711" y="3810892"/>
                  <a:pt x="3713801" y="3811018"/>
                </a:cubicBezTo>
                <a:lnTo>
                  <a:pt x="3709087" y="3813195"/>
                </a:lnTo>
                <a:lnTo>
                  <a:pt x="3698038" y="3806182"/>
                </a:lnTo>
                <a:lnTo>
                  <a:pt x="3662227" y="3807761"/>
                </a:lnTo>
                <a:lnTo>
                  <a:pt x="3659872" y="3805524"/>
                </a:lnTo>
                <a:cubicBezTo>
                  <a:pt x="3654837" y="3800238"/>
                  <a:pt x="3649779" y="3795747"/>
                  <a:pt x="3643454" y="3794831"/>
                </a:cubicBezTo>
                <a:lnTo>
                  <a:pt x="3624789" y="3803185"/>
                </a:lnTo>
                <a:lnTo>
                  <a:pt x="3602327" y="3794616"/>
                </a:lnTo>
                <a:lnTo>
                  <a:pt x="3596645" y="3797108"/>
                </a:lnTo>
                <a:cubicBezTo>
                  <a:pt x="3586358" y="3794741"/>
                  <a:pt x="3572046" y="3779403"/>
                  <a:pt x="3574144" y="3795108"/>
                </a:cubicBezTo>
                <a:lnTo>
                  <a:pt x="3562310" y="3787534"/>
                </a:lnTo>
                <a:lnTo>
                  <a:pt x="3551635" y="3797705"/>
                </a:lnTo>
                <a:lnTo>
                  <a:pt x="3542668" y="3803283"/>
                </a:lnTo>
                <a:lnTo>
                  <a:pt x="3533033" y="3799071"/>
                </a:lnTo>
                <a:lnTo>
                  <a:pt x="3521726" y="3804691"/>
                </a:lnTo>
                <a:lnTo>
                  <a:pt x="3520080" y="3805210"/>
                </a:lnTo>
                <a:lnTo>
                  <a:pt x="3508491" y="3797398"/>
                </a:lnTo>
                <a:lnTo>
                  <a:pt x="3503787" y="3797787"/>
                </a:lnTo>
                <a:lnTo>
                  <a:pt x="3492165" y="3799887"/>
                </a:lnTo>
                <a:cubicBezTo>
                  <a:pt x="3486252" y="3801787"/>
                  <a:pt x="3479649" y="3804176"/>
                  <a:pt x="3472233" y="3805682"/>
                </a:cubicBezTo>
                <a:lnTo>
                  <a:pt x="3465921" y="3805814"/>
                </a:lnTo>
                <a:lnTo>
                  <a:pt x="3455541" y="3815505"/>
                </a:lnTo>
                <a:lnTo>
                  <a:pt x="3429027" y="3816906"/>
                </a:lnTo>
                <a:cubicBezTo>
                  <a:pt x="3408521" y="3817753"/>
                  <a:pt x="3388898" y="3819475"/>
                  <a:pt x="3369507" y="3825563"/>
                </a:cubicBezTo>
                <a:cubicBezTo>
                  <a:pt x="3353730" y="3819534"/>
                  <a:pt x="3338870" y="3818175"/>
                  <a:pt x="3324491" y="3832006"/>
                </a:cubicBezTo>
                <a:cubicBezTo>
                  <a:pt x="3281706" y="3833409"/>
                  <a:pt x="3271319" y="3817569"/>
                  <a:pt x="3244235" y="3834376"/>
                </a:cubicBezTo>
                <a:cubicBezTo>
                  <a:pt x="3236206" y="3826142"/>
                  <a:pt x="3230700" y="3821848"/>
                  <a:pt x="3226507" y="3820131"/>
                </a:cubicBezTo>
                <a:cubicBezTo>
                  <a:pt x="3213924" y="3814979"/>
                  <a:pt x="3213172" y="3833011"/>
                  <a:pt x="3191688" y="3837359"/>
                </a:cubicBezTo>
                <a:cubicBezTo>
                  <a:pt x="3168723" y="3844588"/>
                  <a:pt x="3175642" y="3846041"/>
                  <a:pt x="3153779" y="3848439"/>
                </a:cubicBezTo>
                <a:cubicBezTo>
                  <a:pt x="3136862" y="3851385"/>
                  <a:pt x="3115876" y="3855158"/>
                  <a:pt x="3090188" y="3855036"/>
                </a:cubicBezTo>
                <a:cubicBezTo>
                  <a:pt x="3066058" y="3880979"/>
                  <a:pt x="3059981" y="3849823"/>
                  <a:pt x="3031422" y="3858298"/>
                </a:cubicBezTo>
                <a:cubicBezTo>
                  <a:pt x="3017157" y="3868236"/>
                  <a:pt x="3007595" y="3870098"/>
                  <a:pt x="2996288" y="3860020"/>
                </a:cubicBezTo>
                <a:cubicBezTo>
                  <a:pt x="2930242" y="3908295"/>
                  <a:pt x="2959927" y="3862932"/>
                  <a:pt x="2901661" y="3882243"/>
                </a:cubicBezTo>
                <a:cubicBezTo>
                  <a:pt x="2863654" y="3897291"/>
                  <a:pt x="2822551" y="3908676"/>
                  <a:pt x="2782141" y="3932983"/>
                </a:cubicBezTo>
                <a:lnTo>
                  <a:pt x="2749597" y="3956746"/>
                </a:lnTo>
                <a:lnTo>
                  <a:pt x="2730493" y="3955236"/>
                </a:lnTo>
                <a:lnTo>
                  <a:pt x="2707507" y="3947771"/>
                </a:lnTo>
                <a:lnTo>
                  <a:pt x="2701937" y="3950565"/>
                </a:lnTo>
                <a:cubicBezTo>
                  <a:pt x="2691594" y="3948746"/>
                  <a:pt x="2676749" y="3934159"/>
                  <a:pt x="2679435" y="3949768"/>
                </a:cubicBezTo>
                <a:lnTo>
                  <a:pt x="2667352" y="3942821"/>
                </a:lnTo>
                <a:lnTo>
                  <a:pt x="2657096" y="3953571"/>
                </a:lnTo>
                <a:cubicBezTo>
                  <a:pt x="2656117" y="3956261"/>
                  <a:pt x="2655464" y="3959177"/>
                  <a:pt x="2655161" y="3962216"/>
                </a:cubicBezTo>
                <a:lnTo>
                  <a:pt x="2638604" y="3955936"/>
                </a:lnTo>
                <a:lnTo>
                  <a:pt x="2626185" y="3962937"/>
                </a:lnTo>
                <a:lnTo>
                  <a:pt x="2614077" y="3955576"/>
                </a:lnTo>
                <a:lnTo>
                  <a:pt x="2609403" y="3956215"/>
                </a:lnTo>
                <a:lnTo>
                  <a:pt x="2597896" y="3958939"/>
                </a:lnTo>
                <a:cubicBezTo>
                  <a:pt x="2592077" y="3961159"/>
                  <a:pt x="2585584" y="3963907"/>
                  <a:pt x="2578251" y="3965812"/>
                </a:cubicBezTo>
                <a:lnTo>
                  <a:pt x="2571961" y="3966278"/>
                </a:lnTo>
                <a:lnTo>
                  <a:pt x="2559399" y="3979193"/>
                </a:lnTo>
                <a:cubicBezTo>
                  <a:pt x="2550305" y="3989010"/>
                  <a:pt x="2543019" y="3995469"/>
                  <a:pt x="2533560" y="3988160"/>
                </a:cubicBezTo>
                <a:cubicBezTo>
                  <a:pt x="2526682" y="3994363"/>
                  <a:pt x="2521563" y="4007257"/>
                  <a:pt x="2515299" y="4016867"/>
                </a:cubicBezTo>
                <a:lnTo>
                  <a:pt x="2513423" y="4018759"/>
                </a:lnTo>
                <a:lnTo>
                  <a:pt x="2482991" y="4012935"/>
                </a:lnTo>
                <a:cubicBezTo>
                  <a:pt x="2469558" y="4010479"/>
                  <a:pt x="2456714" y="4010658"/>
                  <a:pt x="2446940" y="4021172"/>
                </a:cubicBezTo>
                <a:cubicBezTo>
                  <a:pt x="2445490" y="4004762"/>
                  <a:pt x="2418263" y="4035043"/>
                  <a:pt x="2404883" y="4024808"/>
                </a:cubicBezTo>
                <a:cubicBezTo>
                  <a:pt x="2395527" y="4015768"/>
                  <a:pt x="2385089" y="4022846"/>
                  <a:pt x="2373894" y="4023827"/>
                </a:cubicBezTo>
                <a:cubicBezTo>
                  <a:pt x="2360273" y="4016866"/>
                  <a:pt x="2310801" y="4031114"/>
                  <a:pt x="2297080" y="4040841"/>
                </a:cubicBezTo>
                <a:cubicBezTo>
                  <a:pt x="2262890" y="4074342"/>
                  <a:pt x="2198735" y="4051487"/>
                  <a:pt x="2170615" y="4077196"/>
                </a:cubicBezTo>
                <a:cubicBezTo>
                  <a:pt x="2161158" y="4081087"/>
                  <a:pt x="2152190" y="4082780"/>
                  <a:pt x="2143580" y="4083102"/>
                </a:cubicBezTo>
                <a:lnTo>
                  <a:pt x="2119893" y="4080874"/>
                </a:lnTo>
                <a:lnTo>
                  <a:pt x="2114008" y="4073996"/>
                </a:lnTo>
                <a:lnTo>
                  <a:pt x="2099067" y="4076068"/>
                </a:lnTo>
                <a:lnTo>
                  <a:pt x="2095000" y="4075096"/>
                </a:lnTo>
                <a:cubicBezTo>
                  <a:pt x="2087230" y="4073204"/>
                  <a:pt x="2079536" y="4071577"/>
                  <a:pt x="2071767" y="4071044"/>
                </a:cubicBezTo>
                <a:cubicBezTo>
                  <a:pt x="2077287" y="4106066"/>
                  <a:pt x="2006612" y="4072253"/>
                  <a:pt x="2024486" y="4100276"/>
                </a:cubicBezTo>
                <a:cubicBezTo>
                  <a:pt x="1982770" y="4103418"/>
                  <a:pt x="1990990" y="4145711"/>
                  <a:pt x="1944675" y="4121515"/>
                </a:cubicBezTo>
                <a:cubicBezTo>
                  <a:pt x="1876432" y="4151801"/>
                  <a:pt x="1796287" y="4126915"/>
                  <a:pt x="1739945" y="4171795"/>
                </a:cubicBezTo>
                <a:cubicBezTo>
                  <a:pt x="1680970" y="4182234"/>
                  <a:pt x="1693119" y="4173922"/>
                  <a:pt x="1662065" y="4184630"/>
                </a:cubicBezTo>
                <a:cubicBezTo>
                  <a:pt x="1658816" y="4205398"/>
                  <a:pt x="1624608" y="4174561"/>
                  <a:pt x="1595989" y="4193679"/>
                </a:cubicBezTo>
                <a:lnTo>
                  <a:pt x="1559231" y="4195932"/>
                </a:lnTo>
                <a:lnTo>
                  <a:pt x="1537197" y="4209468"/>
                </a:lnTo>
                <a:cubicBezTo>
                  <a:pt x="1524267" y="4212789"/>
                  <a:pt x="1508603" y="4203060"/>
                  <a:pt x="1508787" y="4230924"/>
                </a:cubicBezTo>
                <a:cubicBezTo>
                  <a:pt x="1500688" y="4227785"/>
                  <a:pt x="1493126" y="4234837"/>
                  <a:pt x="1488914" y="4241772"/>
                </a:cubicBezTo>
                <a:cubicBezTo>
                  <a:pt x="1483344" y="4244130"/>
                  <a:pt x="1472963" y="4244323"/>
                  <a:pt x="1465497" y="4245075"/>
                </a:cubicBezTo>
                <a:lnTo>
                  <a:pt x="1444118" y="4246285"/>
                </a:lnTo>
                <a:lnTo>
                  <a:pt x="1405326" y="4248391"/>
                </a:lnTo>
                <a:cubicBezTo>
                  <a:pt x="1362233" y="4238681"/>
                  <a:pt x="1386645" y="4253541"/>
                  <a:pt x="1344909" y="4237004"/>
                </a:cubicBezTo>
                <a:cubicBezTo>
                  <a:pt x="1319660" y="4278048"/>
                  <a:pt x="1328465" y="4235908"/>
                  <a:pt x="1298748" y="4241669"/>
                </a:cubicBezTo>
                <a:cubicBezTo>
                  <a:pt x="1303263" y="4202446"/>
                  <a:pt x="1257287" y="4277634"/>
                  <a:pt x="1251302" y="4232513"/>
                </a:cubicBezTo>
                <a:cubicBezTo>
                  <a:pt x="1246083" y="4234987"/>
                  <a:pt x="1221483" y="4225653"/>
                  <a:pt x="1216643" y="4229828"/>
                </a:cubicBezTo>
                <a:lnTo>
                  <a:pt x="1214101" y="4231991"/>
                </a:lnTo>
                <a:lnTo>
                  <a:pt x="1203193" y="4232867"/>
                </a:lnTo>
                <a:lnTo>
                  <a:pt x="1201049" y="4242842"/>
                </a:lnTo>
                <a:lnTo>
                  <a:pt x="1185298" y="4251133"/>
                </a:lnTo>
                <a:cubicBezTo>
                  <a:pt x="1179255" y="4252733"/>
                  <a:pt x="1172580" y="4252698"/>
                  <a:pt x="1164955" y="4250027"/>
                </a:cubicBezTo>
                <a:cubicBezTo>
                  <a:pt x="1138322" y="4224376"/>
                  <a:pt x="1100363" y="4267890"/>
                  <a:pt x="1067357" y="4233908"/>
                </a:cubicBezTo>
                <a:cubicBezTo>
                  <a:pt x="1055150" y="4224918"/>
                  <a:pt x="1016960" y="4218576"/>
                  <a:pt x="1009492" y="4230455"/>
                </a:cubicBezTo>
                <a:cubicBezTo>
                  <a:pt x="1001480" y="4231829"/>
                  <a:pt x="992281" y="4225396"/>
                  <a:pt x="988345" y="4238880"/>
                </a:cubicBezTo>
                <a:cubicBezTo>
                  <a:pt x="981958" y="4254801"/>
                  <a:pt x="954663" y="4223227"/>
                  <a:pt x="958251" y="4244100"/>
                </a:cubicBezTo>
                <a:cubicBezTo>
                  <a:pt x="938858" y="4222336"/>
                  <a:pt x="915951" y="4241975"/>
                  <a:pt x="899207" y="4247688"/>
                </a:cubicBezTo>
                <a:cubicBezTo>
                  <a:pt x="884002" y="4226854"/>
                  <a:pt x="873981" y="4247833"/>
                  <a:pt x="837706" y="4245528"/>
                </a:cubicBezTo>
                <a:cubicBezTo>
                  <a:pt x="821001" y="4221598"/>
                  <a:pt x="809746" y="4268977"/>
                  <a:pt x="778474" y="4235526"/>
                </a:cubicBezTo>
                <a:cubicBezTo>
                  <a:pt x="777421" y="4238161"/>
                  <a:pt x="776057" y="4240538"/>
                  <a:pt x="774418" y="4242583"/>
                </a:cubicBezTo>
                <a:cubicBezTo>
                  <a:pt x="764902" y="4254463"/>
                  <a:pt x="748468" y="4252810"/>
                  <a:pt x="737705" y="4238891"/>
                </a:cubicBezTo>
                <a:cubicBezTo>
                  <a:pt x="688302" y="4193107"/>
                  <a:pt x="682485" y="4224501"/>
                  <a:pt x="641839" y="4211160"/>
                </a:cubicBezTo>
                <a:cubicBezTo>
                  <a:pt x="596156" y="4200529"/>
                  <a:pt x="617273" y="4236299"/>
                  <a:pt x="558105" y="4191218"/>
                </a:cubicBezTo>
                <a:cubicBezTo>
                  <a:pt x="553107" y="4206459"/>
                  <a:pt x="528323" y="4202818"/>
                  <a:pt x="515682" y="4193696"/>
                </a:cubicBezTo>
                <a:cubicBezTo>
                  <a:pt x="493567" y="4189726"/>
                  <a:pt x="491022" y="4212483"/>
                  <a:pt x="467082" y="4185616"/>
                </a:cubicBezTo>
                <a:cubicBezTo>
                  <a:pt x="472585" y="4207692"/>
                  <a:pt x="425896" y="4188982"/>
                  <a:pt x="437646" y="4212658"/>
                </a:cubicBezTo>
                <a:cubicBezTo>
                  <a:pt x="424682" y="4230622"/>
                  <a:pt x="415313" y="4197369"/>
                  <a:pt x="402271" y="4212774"/>
                </a:cubicBezTo>
                <a:cubicBezTo>
                  <a:pt x="386486" y="4214846"/>
                  <a:pt x="402806" y="4204907"/>
                  <a:pt x="384907" y="4201195"/>
                </a:cubicBezTo>
                <a:cubicBezTo>
                  <a:pt x="363484" y="4200591"/>
                  <a:pt x="360732" y="4185695"/>
                  <a:pt x="337154" y="4206136"/>
                </a:cubicBezTo>
                <a:cubicBezTo>
                  <a:pt x="313728" y="4191390"/>
                  <a:pt x="328632" y="4203044"/>
                  <a:pt x="298662" y="4211227"/>
                </a:cubicBezTo>
                <a:cubicBezTo>
                  <a:pt x="284852" y="4197257"/>
                  <a:pt x="274958" y="4202411"/>
                  <a:pt x="265740" y="4213623"/>
                </a:cubicBezTo>
                <a:cubicBezTo>
                  <a:pt x="235520" y="4207388"/>
                  <a:pt x="209548" y="4223241"/>
                  <a:pt x="176403" y="4227393"/>
                </a:cubicBezTo>
                <a:cubicBezTo>
                  <a:pt x="138304" y="4239982"/>
                  <a:pt x="110954" y="4232182"/>
                  <a:pt x="82528" y="4243774"/>
                </a:cubicBezTo>
                <a:cubicBezTo>
                  <a:pt x="48751" y="4221865"/>
                  <a:pt x="39523" y="4251971"/>
                  <a:pt x="19464" y="4256103"/>
                </a:cubicBezTo>
                <a:lnTo>
                  <a:pt x="0" y="4221939"/>
                </a:lnTo>
                <a:lnTo>
                  <a:pt x="0" y="15850"/>
                </a:lnTo>
                <a:lnTo>
                  <a:pt x="3898347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62E58E3E-B822-46FD-A429-725AD1B2EF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665" y="1253925"/>
            <a:ext cx="3353466" cy="2068992"/>
          </a:xfrm>
        </p:spPr>
        <p:txBody>
          <a:bodyPr anchor="b">
            <a:normAutofit fontScale="90000"/>
          </a:bodyPr>
          <a:lstStyle/>
          <a:p>
            <a:pPr>
              <a:lnSpc>
                <a:spcPct val="100000"/>
              </a:lnSpc>
            </a:pPr>
            <a:br>
              <a:rPr lang="hu-HU" sz="1800" dirty="0"/>
            </a:br>
            <a:br>
              <a:rPr lang="hu-HU" sz="1800" dirty="0"/>
            </a:br>
            <a:br>
              <a:rPr lang="hu-HU" sz="1800" dirty="0"/>
            </a:br>
            <a:r>
              <a:rPr lang="hu-HU" sz="1800" b="1" dirty="0"/>
              <a:t>Bevezetés a </a:t>
            </a:r>
            <a:r>
              <a:rPr lang="hu-HU" sz="1800" b="1" dirty="0" err="1"/>
              <a:t>Fascia</a:t>
            </a:r>
            <a:r>
              <a:rPr lang="hu-HU" sz="1800" b="1" dirty="0"/>
              <a:t> csodálatos és titokzatos világába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5DE37CEB-7EFC-4603-AE9F-E6B7DFECE0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3694" y="3477169"/>
            <a:ext cx="2545977" cy="825890"/>
          </a:xfrm>
        </p:spPr>
        <p:txBody>
          <a:bodyPr>
            <a:normAutofit/>
          </a:bodyPr>
          <a:lstStyle/>
          <a:p>
            <a:r>
              <a:rPr lang="hu-HU" sz="1800" dirty="0" err="1"/>
              <a:t>Neuromyofasciális</a:t>
            </a:r>
            <a:r>
              <a:rPr lang="hu-HU" sz="1800" dirty="0"/>
              <a:t> rendszer</a:t>
            </a:r>
          </a:p>
        </p:txBody>
      </p:sp>
      <p:sp>
        <p:nvSpPr>
          <p:cNvPr id="55" name="Rectangle 6">
            <a:extLst>
              <a:ext uri="{FF2B5EF4-FFF2-40B4-BE49-F238E27FC236}">
                <a16:creationId xmlns:a16="http://schemas.microsoft.com/office/drawing/2014/main" id="{DDCE5572-4319-4D42-813F-C8C69C08C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94542">
            <a:off x="1791736" y="491177"/>
            <a:ext cx="1149890" cy="40780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cubicBezTo>
                  <a:pt x="781874" y="4129"/>
                  <a:pt x="1607589" y="24681"/>
                  <a:pt x="2170127" y="33245"/>
                </a:cubicBezTo>
                <a:cubicBezTo>
                  <a:pt x="2169852" y="63908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5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50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00B55EB-E28E-4845-AA1D-BD067621A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772" y="1"/>
            <a:ext cx="10972799" cy="1105786"/>
          </a:xfrm>
        </p:spPr>
        <p:txBody>
          <a:bodyPr/>
          <a:lstStyle/>
          <a:p>
            <a:r>
              <a:rPr lang="hu-HU" dirty="0"/>
              <a:t>ÖSSZEFILCESEDETT ÉS EGÉSZSÉGES FASCIA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5AA8757-9350-4AC6-8D17-4075680131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1628" y="850606"/>
            <a:ext cx="4992872" cy="5435894"/>
          </a:xfrm>
        </p:spPr>
        <p:txBody>
          <a:bodyPr>
            <a:normAutofit fontScale="77500" lnSpcReduction="20000"/>
          </a:bodyPr>
          <a:lstStyle/>
          <a:p>
            <a:r>
              <a:rPr lang="hu-HU" sz="2600" dirty="0"/>
              <a:t>A </a:t>
            </a:r>
            <a:r>
              <a:rPr lang="hu-HU" sz="2600" dirty="0" err="1"/>
              <a:t>fascia</a:t>
            </a:r>
            <a:r>
              <a:rPr lang="hu-HU" sz="2600" dirty="0"/>
              <a:t> rétegek nem tudnak könnyen elcsúszni egymáson – súrlódás, irritáció, gyulladás</a:t>
            </a:r>
          </a:p>
          <a:p>
            <a:r>
              <a:rPr lang="hu-HU" sz="2600" dirty="0"/>
              <a:t>Ha nő a súrlódás – a mozgás több energiát igényel</a:t>
            </a:r>
          </a:p>
          <a:p>
            <a:r>
              <a:rPr lang="hu-HU" sz="2600" dirty="0"/>
              <a:t>Az összetapadt </a:t>
            </a:r>
            <a:r>
              <a:rPr lang="hu-HU" sz="2600" dirty="0" err="1"/>
              <a:t>fascia</a:t>
            </a:r>
            <a:r>
              <a:rPr lang="hu-HU" sz="2600" dirty="0"/>
              <a:t> rugalmatlan, merev – sérülés, szakadás veszély</a:t>
            </a:r>
          </a:p>
          <a:p>
            <a:r>
              <a:rPr lang="hu-HU" sz="2600" dirty="0"/>
              <a:t>Kiegyenesedett </a:t>
            </a:r>
            <a:r>
              <a:rPr lang="hu-HU" sz="2600" dirty="0" err="1"/>
              <a:t>kollgaén</a:t>
            </a:r>
            <a:r>
              <a:rPr lang="hu-HU" sz="2600" dirty="0"/>
              <a:t> rostok</a:t>
            </a:r>
          </a:p>
          <a:p>
            <a:r>
              <a:rPr lang="hu-HU" sz="2600" dirty="0"/>
              <a:t>Megvastagszik – fájdalom</a:t>
            </a:r>
          </a:p>
          <a:p>
            <a:r>
              <a:rPr lang="hu-HU" sz="2600" dirty="0"/>
              <a:t>Dehidratált kötőszövet – könnyebben és gyorsabban sérül</a:t>
            </a:r>
          </a:p>
          <a:p>
            <a:r>
              <a:rPr lang="hu-HU" sz="2600" dirty="0"/>
              <a:t>Nő a bomlástermék mennyisége – nem tudja megkötni a vizet, csökken a víztartalom</a:t>
            </a:r>
          </a:p>
          <a:p>
            <a:r>
              <a:rPr lang="hu-HU" sz="2600" dirty="0"/>
              <a:t>A kiszáradt, régi kollagén rostok elszállítása, lebontása, megújítása jelentősen lassul</a:t>
            </a:r>
          </a:p>
          <a:p>
            <a:endParaRPr lang="hu-HU" dirty="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4F6A0AD7-0AFC-4B68-9904-3DF0A4C5E8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24500" y="723014"/>
            <a:ext cx="5336984" cy="5563486"/>
          </a:xfrm>
        </p:spPr>
        <p:txBody>
          <a:bodyPr>
            <a:noAutofit/>
          </a:bodyPr>
          <a:lstStyle/>
          <a:p>
            <a:r>
              <a:rPr lang="hu-HU" sz="1800" dirty="0"/>
              <a:t>Egyszerre erős és elasztikus, hajlékony, mint a bambusz</a:t>
            </a:r>
          </a:p>
          <a:p>
            <a:r>
              <a:rPr lang="hu-HU" sz="1800" dirty="0"/>
              <a:t>Szinte elszakíthatatlan, mint egy vontatókötél</a:t>
            </a:r>
          </a:p>
          <a:p>
            <a:r>
              <a:rPr lang="hu-HU" sz="1800" dirty="0"/>
              <a:t>Akár a gazellához hasonló rugalmas </a:t>
            </a:r>
            <a:r>
              <a:rPr lang="hu-HU" sz="1800" dirty="0" err="1"/>
              <a:t>moszgást</a:t>
            </a:r>
            <a:r>
              <a:rPr lang="hu-HU" sz="1800" dirty="0"/>
              <a:t> tesz lehetővé</a:t>
            </a:r>
          </a:p>
          <a:p>
            <a:r>
              <a:rPr lang="hu-HU" sz="1800" dirty="0"/>
              <a:t>A </a:t>
            </a:r>
            <a:r>
              <a:rPr lang="hu-HU" sz="1800" dirty="0" err="1"/>
              <a:t>fascia</a:t>
            </a:r>
            <a:r>
              <a:rPr lang="hu-HU" sz="1800" dirty="0"/>
              <a:t> lételeme a sok síkú, változatos, rendszeres mozgás, sok nyújtás, rugózó, libegő, lengető mozgás</a:t>
            </a:r>
          </a:p>
          <a:p>
            <a:pPr marL="0" indent="0">
              <a:buNone/>
            </a:pPr>
            <a:r>
              <a:rPr lang="hu-HU" sz="1800" dirty="0" err="1"/>
              <a:t>Fascia</a:t>
            </a:r>
            <a:r>
              <a:rPr lang="hu-HU" sz="1800" dirty="0"/>
              <a:t> tréning segítségével elérhetjük, hogy </a:t>
            </a:r>
          </a:p>
          <a:p>
            <a:r>
              <a:rPr lang="hu-HU" sz="1800" dirty="0"/>
              <a:t>az </a:t>
            </a:r>
            <a:r>
              <a:rPr lang="hu-HU" sz="1800" dirty="0" err="1"/>
              <a:t>inak</a:t>
            </a:r>
            <a:r>
              <a:rPr lang="hu-HU" sz="1800" dirty="0"/>
              <a:t> és szalagok terhelhetősége nő</a:t>
            </a:r>
          </a:p>
          <a:p>
            <a:r>
              <a:rPr lang="hu-HU" sz="1800" dirty="0"/>
              <a:t>elkerülhető az ízületekben lévő fájdalmas súrlódás</a:t>
            </a:r>
          </a:p>
          <a:p>
            <a:r>
              <a:rPr lang="hu-HU" sz="1800" dirty="0"/>
              <a:t>védi az izmokat a sérüléstől</a:t>
            </a:r>
          </a:p>
          <a:p>
            <a:r>
              <a:rPr lang="hu-HU" sz="1800" dirty="0"/>
              <a:t>formában tartja a testet</a:t>
            </a:r>
          </a:p>
          <a:p>
            <a:r>
              <a:rPr lang="hu-HU" sz="1800" dirty="0"/>
              <a:t>az izmok energiatakarékosabban, hatékonyabban dolgoznak</a:t>
            </a:r>
          </a:p>
          <a:p>
            <a:r>
              <a:rPr lang="hu-HU" sz="1800" dirty="0"/>
              <a:t>Csökken a regenerációs idő</a:t>
            </a:r>
          </a:p>
          <a:p>
            <a:r>
              <a:rPr lang="hu-HU" sz="1800" dirty="0"/>
              <a:t>Nő a teljesítmény</a:t>
            </a:r>
          </a:p>
        </p:txBody>
      </p:sp>
    </p:spTree>
    <p:extLst>
      <p:ext uri="{BB962C8B-B14F-4D97-AF65-F5344CB8AC3E}">
        <p14:creationId xmlns:p14="http://schemas.microsoft.com/office/powerpoint/2010/main" val="2885342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0243C9F-05FA-41D8-BB8A-83E5A9056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749" y="138223"/>
            <a:ext cx="10159734" cy="1935126"/>
          </a:xfrm>
        </p:spPr>
        <p:txBody>
          <a:bodyPr>
            <a:normAutofit fontScale="90000"/>
          </a:bodyPr>
          <a:lstStyle/>
          <a:p>
            <a:pPr algn="just"/>
            <a:r>
              <a:rPr lang="hu-HU" dirty="0"/>
              <a:t>A 4 LEGISMERTEBB FASCIA LÁNC</a:t>
            </a:r>
            <a:br>
              <a:rPr lang="hu-HU" dirty="0"/>
            </a:br>
            <a:r>
              <a:rPr lang="hu-HU" dirty="0"/>
              <a:t>Felületes elülső lánc, felületes hátsó lánc, oldalsó lánc, spirál lánc</a:t>
            </a:r>
          </a:p>
        </p:txBody>
      </p:sp>
      <p:pic>
        <p:nvPicPr>
          <p:cNvPr id="5122" name="Picture 2" descr="Mi az a fascia? - Mozgásfilozófia">
            <a:extLst>
              <a:ext uri="{FF2B5EF4-FFF2-40B4-BE49-F238E27FC236}">
                <a16:creationId xmlns:a16="http://schemas.microsoft.com/office/drawing/2014/main" id="{C6CB81B8-80D9-4FDB-9DF4-072EB80E243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09" y="2073350"/>
            <a:ext cx="10074674" cy="4646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140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20FFD97-B73A-4BC5-AAC9-2C55F7308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dirty="0" err="1"/>
              <a:t>fasciális</a:t>
            </a:r>
            <a:r>
              <a:rPr lang="hu-HU" dirty="0"/>
              <a:t> nyújtás alapszabályai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62F0930-3041-4296-99CA-596E1A683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Maximális kinyújtás</a:t>
            </a:r>
          </a:p>
          <a:p>
            <a:r>
              <a:rPr lang="hu-HU" dirty="0"/>
              <a:t>Vektorváltás</a:t>
            </a:r>
          </a:p>
          <a:p>
            <a:r>
              <a:rPr lang="hu-HU" dirty="0"/>
              <a:t>Aktív nyújtás – mini rugózások, szökdelések</a:t>
            </a:r>
          </a:p>
          <a:p>
            <a:r>
              <a:rPr lang="hu-HU" dirty="0"/>
              <a:t>Energiaátvitel: nemcsak a szalagok, </a:t>
            </a:r>
            <a:r>
              <a:rPr lang="hu-HU" dirty="0" err="1"/>
              <a:t>inak</a:t>
            </a:r>
            <a:r>
              <a:rPr lang="hu-HU" dirty="0"/>
              <a:t> tárolnak </a:t>
            </a:r>
            <a:r>
              <a:rPr lang="hu-HU" dirty="0" err="1"/>
              <a:t>energitá</a:t>
            </a:r>
            <a:r>
              <a:rPr lang="hu-HU" dirty="0"/>
              <a:t>, hanem az izompólyák is</a:t>
            </a:r>
          </a:p>
          <a:p>
            <a:r>
              <a:rPr lang="hu-HU" dirty="0"/>
              <a:t>Katapult effektus: kenguru, béka; a </a:t>
            </a:r>
            <a:r>
              <a:rPr lang="hu-HU" dirty="0" err="1"/>
              <a:t>fasciában</a:t>
            </a:r>
            <a:r>
              <a:rPr lang="hu-HU" dirty="0"/>
              <a:t> tárolt kinetikus energia </a:t>
            </a:r>
            <a:r>
              <a:rPr lang="hu-HU" dirty="0" err="1"/>
              <a:t>célzottés</a:t>
            </a:r>
            <a:r>
              <a:rPr lang="hu-HU" dirty="0"/>
              <a:t> akaratlagos elengedése hosszú </a:t>
            </a:r>
            <a:r>
              <a:rPr lang="hu-HU" dirty="0" err="1"/>
              <a:t>ugrásokat</a:t>
            </a:r>
            <a:r>
              <a:rPr lang="hu-HU" dirty="0"/>
              <a:t> tesz lehetővé; lágy ugrások edzi </a:t>
            </a:r>
            <a:r>
              <a:rPr lang="hu-HU" dirty="0" err="1"/>
              <a:t>ka</a:t>
            </a:r>
            <a:r>
              <a:rPr lang="hu-HU" dirty="0"/>
              <a:t> rostokat, a kemény ugrások edzik a szalagokat, </a:t>
            </a:r>
            <a:r>
              <a:rPr lang="hu-HU" dirty="0" err="1"/>
              <a:t>inakat</a:t>
            </a:r>
            <a:r>
              <a:rPr lang="hu-HU" dirty="0"/>
              <a:t>; felsőtestnél hintázás, jobbra-balra</a:t>
            </a:r>
          </a:p>
          <a:p>
            <a:r>
              <a:rPr lang="hu-HU" dirty="0"/>
              <a:t>Sérülés esetén ne végezzük</a:t>
            </a:r>
          </a:p>
          <a:p>
            <a:r>
              <a:rPr lang="hu-HU" dirty="0"/>
              <a:t>Minden szögben, minden síkban, játék a síkokkal, szögekkel</a:t>
            </a:r>
          </a:p>
          <a:p>
            <a:r>
              <a:rPr lang="hu-HU" dirty="0"/>
              <a:t>Hidratáció, lassú mozgások</a:t>
            </a:r>
          </a:p>
          <a:p>
            <a:r>
              <a:rPr lang="hu-HU" dirty="0"/>
              <a:t>Alkati adottságok figyelembe vétele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47084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1DA4CC7-58CC-473C-807F-9CB65EEFE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Definíció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C33695A-5158-4937-B64E-2EAE8A0EE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u-HU" sz="1800" b="0" i="0" u="none" strike="noStrike" dirty="0">
                <a:solidFill>
                  <a:schemeClr val="tx1"/>
                </a:solidFill>
                <a:effectLst/>
              </a:rPr>
              <a:t>A </a:t>
            </a:r>
            <a:r>
              <a:rPr lang="hu-HU" sz="1800" b="0" i="0" u="none" strike="noStrike" dirty="0" err="1">
                <a:solidFill>
                  <a:schemeClr val="tx1"/>
                </a:solidFill>
                <a:effectLst/>
              </a:rPr>
              <a:t>fascia</a:t>
            </a:r>
            <a:r>
              <a:rPr lang="hu-HU" sz="1800" b="0" i="0" u="none" strike="noStrike" dirty="0">
                <a:solidFill>
                  <a:schemeClr val="tx1"/>
                </a:solidFill>
                <a:effectLst/>
              </a:rPr>
              <a:t> a kötőszöveti rendszer lágy szövet komponense, amely teljes egészében </a:t>
            </a:r>
            <a:r>
              <a:rPr lang="hu-HU" sz="1800" b="0" i="0" u="none" strike="noStrike" dirty="0" err="1">
                <a:solidFill>
                  <a:schemeClr val="tx1"/>
                </a:solidFill>
                <a:effectLst/>
              </a:rPr>
              <a:t>átszövi</a:t>
            </a:r>
            <a:r>
              <a:rPr lang="hu-HU" sz="1800" b="0" i="0" u="none" strike="noStrike" dirty="0">
                <a:solidFill>
                  <a:schemeClr val="tx1"/>
                </a:solidFill>
                <a:effectLst/>
              </a:rPr>
              <a:t> az emberi testet, és a teljes testre kiterjedő, folyamatos, összefüggő háromdimenziós szerkezeti támasztó/tartó mátrixot alkot. </a:t>
            </a:r>
            <a:r>
              <a:rPr lang="hu-HU" sz="1800" b="0" i="0" u="none" strike="noStrike" dirty="0" err="1">
                <a:solidFill>
                  <a:schemeClr val="tx1"/>
                </a:solidFill>
                <a:effectLst/>
              </a:rPr>
              <a:t>Átszövi</a:t>
            </a:r>
            <a:r>
              <a:rPr lang="hu-HU" sz="1800" b="0" i="0" u="none" strike="noStrike" dirty="0">
                <a:solidFill>
                  <a:schemeClr val="tx1"/>
                </a:solidFill>
                <a:effectLst/>
              </a:rPr>
              <a:t> és körbeveszi az összes szervet, izmot, csontot és idegrostot, ezáltal különleges/egyedi környezetet hoz létre a test rendszereinek működéséhez.</a:t>
            </a:r>
          </a:p>
          <a:p>
            <a:pPr algn="just"/>
            <a:r>
              <a:rPr lang="hu-HU" sz="1800" b="0" i="0" u="none" strike="noStrike" dirty="0">
                <a:solidFill>
                  <a:schemeClr val="tx1"/>
                </a:solidFill>
                <a:effectLst/>
              </a:rPr>
              <a:t>Az emberi testben 18-23 kg a kötőszövet. A teljes víztartalom negyedét tartalmazza a kötőszövet. </a:t>
            </a:r>
            <a:r>
              <a:rPr lang="hu-HU" sz="1800" dirty="0">
                <a:solidFill>
                  <a:schemeClr val="tx1"/>
                </a:solidFill>
              </a:rPr>
              <a:t>Minden </a:t>
            </a:r>
            <a:r>
              <a:rPr lang="hu-HU" sz="1800" dirty="0" err="1">
                <a:solidFill>
                  <a:schemeClr val="tx1"/>
                </a:solidFill>
              </a:rPr>
              <a:t>fascia</a:t>
            </a:r>
            <a:r>
              <a:rPr lang="hu-HU" sz="1800" dirty="0">
                <a:solidFill>
                  <a:schemeClr val="tx1"/>
                </a:solidFill>
              </a:rPr>
              <a:t> kötőszövet, de nem minden kötőszövet </a:t>
            </a:r>
            <a:r>
              <a:rPr lang="hu-HU" sz="1800" dirty="0" err="1">
                <a:solidFill>
                  <a:schemeClr val="tx1"/>
                </a:solidFill>
              </a:rPr>
              <a:t>fascia</a:t>
            </a:r>
            <a:r>
              <a:rPr lang="hu-HU" sz="1800" dirty="0">
                <a:solidFill>
                  <a:schemeClr val="tx1"/>
                </a:solidFill>
              </a:rPr>
              <a:t>.</a:t>
            </a: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1800" b="0" i="0" u="none" strike="noStrike" dirty="0">
                <a:solidFill>
                  <a:schemeClr val="tx1"/>
                </a:solidFill>
                <a:effectLst/>
              </a:rPr>
              <a:t>Hasonlóság a narancs és </a:t>
            </a:r>
            <a:r>
              <a:rPr lang="hu-HU" sz="1800" dirty="0">
                <a:solidFill>
                  <a:schemeClr val="tx1"/>
                </a:solidFill>
              </a:rPr>
              <a:t>a </a:t>
            </a:r>
            <a:r>
              <a:rPr lang="hu-HU" sz="1800" dirty="0" err="1">
                <a:solidFill>
                  <a:schemeClr val="tx1"/>
                </a:solidFill>
              </a:rPr>
              <a:t>fascia</a:t>
            </a:r>
            <a:r>
              <a:rPr lang="hu-HU" sz="1800" b="0" i="0" u="none" strike="noStrike" dirty="0">
                <a:solidFill>
                  <a:schemeClr val="tx1"/>
                </a:solidFill>
                <a:effectLst/>
              </a:rPr>
              <a:t> struktúrája között: a </a:t>
            </a:r>
            <a:r>
              <a:rPr lang="hu-HU" sz="1800" b="0" i="0" u="none" strike="noStrike" dirty="0" err="1">
                <a:solidFill>
                  <a:schemeClr val="tx1"/>
                </a:solidFill>
                <a:effectLst/>
              </a:rPr>
              <a:t>fascia</a:t>
            </a:r>
            <a:r>
              <a:rPr lang="hu-HU" sz="1800" b="0" i="0" u="none" strike="noStrike" dirty="0">
                <a:solidFill>
                  <a:schemeClr val="tx1"/>
                </a:solidFill>
                <a:effectLst/>
              </a:rPr>
              <a:t> mindent egyben tart, formát ad neki. </a:t>
            </a: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1800" b="0" i="0" u="none" strike="noStrike" dirty="0">
                <a:solidFill>
                  <a:schemeClr val="tx1"/>
                </a:solidFill>
                <a:effectLst/>
              </a:rPr>
              <a:t>Kisebb és nagyobb egységek tökéletes szerkezeti tagolódása – természetes anatómiai struktúrák.</a:t>
            </a: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1800" b="0" i="0" u="none" strike="noStrike" dirty="0">
                <a:solidFill>
                  <a:schemeClr val="tx1"/>
                </a:solidFill>
                <a:effectLst/>
              </a:rPr>
              <a:t>A </a:t>
            </a:r>
            <a:r>
              <a:rPr lang="hu-HU" sz="1800" b="0" i="0" u="none" strike="noStrike" dirty="0" err="1">
                <a:solidFill>
                  <a:schemeClr val="tx1"/>
                </a:solidFill>
                <a:effectLst/>
              </a:rPr>
              <a:t>fasciarendszer</a:t>
            </a:r>
            <a:r>
              <a:rPr lang="hu-HU" sz="1800" b="0" i="0" u="none" strike="noStrike" dirty="0">
                <a:solidFill>
                  <a:schemeClr val="tx1"/>
                </a:solidFill>
                <a:effectLst/>
              </a:rPr>
              <a:t> </a:t>
            </a:r>
            <a:r>
              <a:rPr lang="hu-HU" sz="1800" b="0" i="0" u="none" strike="noStrike" dirty="0" err="1">
                <a:solidFill>
                  <a:schemeClr val="tx1"/>
                </a:solidFill>
                <a:effectLst/>
              </a:rPr>
              <a:t>rétegei</a:t>
            </a:r>
            <a:r>
              <a:rPr lang="hu-HU" sz="1800" b="0" i="0" u="none" strike="noStrike" dirty="0">
                <a:solidFill>
                  <a:schemeClr val="tx1"/>
                </a:solidFill>
                <a:effectLst/>
              </a:rPr>
              <a:t>: </a:t>
            </a:r>
            <a:r>
              <a:rPr lang="hu-HU" sz="1800" b="0" i="0" u="none" strike="noStrike" dirty="0" err="1">
                <a:solidFill>
                  <a:schemeClr val="tx1"/>
                </a:solidFill>
                <a:effectLst/>
              </a:rPr>
              <a:t>superficial</a:t>
            </a:r>
            <a:r>
              <a:rPr lang="hu-HU" sz="1800" b="0" i="0" u="none" strike="noStrike" dirty="0">
                <a:solidFill>
                  <a:schemeClr val="tx1"/>
                </a:solidFill>
                <a:effectLst/>
              </a:rPr>
              <a:t> (felületi, bőr alatti); </a:t>
            </a:r>
            <a:r>
              <a:rPr lang="hu-HU" sz="1800" b="0" i="0" u="none" strike="noStrike" dirty="0" err="1">
                <a:solidFill>
                  <a:schemeClr val="tx1"/>
                </a:solidFill>
                <a:effectLst/>
              </a:rPr>
              <a:t>deep</a:t>
            </a:r>
            <a:r>
              <a:rPr lang="hu-HU" sz="1800" b="0" i="0" u="none" strike="noStrike" dirty="0">
                <a:solidFill>
                  <a:schemeClr val="tx1"/>
                </a:solidFill>
                <a:effectLst/>
              </a:rPr>
              <a:t> (mély rétegben); </a:t>
            </a:r>
            <a:r>
              <a:rPr lang="hu-HU" sz="1800" b="0" i="0" u="none" strike="noStrike" dirty="0" err="1">
                <a:solidFill>
                  <a:schemeClr val="tx1"/>
                </a:solidFill>
                <a:effectLst/>
              </a:rPr>
              <a:t>visceral</a:t>
            </a:r>
            <a:r>
              <a:rPr lang="hu-HU" sz="1800" b="0" i="0" u="none" strike="noStrike" dirty="0">
                <a:solidFill>
                  <a:schemeClr val="tx1"/>
                </a:solidFill>
                <a:effectLst/>
              </a:rPr>
              <a:t> (zsigeri, belső szervi).</a:t>
            </a:r>
          </a:p>
          <a:p>
            <a:pPr fontAlgn="base"/>
            <a:r>
              <a:rPr lang="hu-HU" sz="1800" b="0" i="0" u="none" strike="noStrike" dirty="0">
                <a:solidFill>
                  <a:schemeClr val="tx1"/>
                </a:solidFill>
                <a:effectLst/>
                <a:latin typeface="+mj-lt"/>
              </a:rPr>
              <a:t>Az egészséges </a:t>
            </a:r>
            <a:r>
              <a:rPr lang="hu-HU" sz="1800" b="0" i="0" u="none" strike="noStrike" dirty="0" err="1">
                <a:solidFill>
                  <a:schemeClr val="tx1"/>
                </a:solidFill>
                <a:effectLst/>
                <a:latin typeface="+mj-lt"/>
              </a:rPr>
              <a:t>fasciarendszer</a:t>
            </a:r>
            <a:r>
              <a:rPr lang="hu-HU" sz="1800" b="0" i="0" u="none" strike="noStrike" dirty="0">
                <a:solidFill>
                  <a:schemeClr val="tx1"/>
                </a:solidFill>
                <a:effectLst/>
                <a:latin typeface="+mj-lt"/>
              </a:rPr>
              <a:t> fontos alap a fizikai (és nemcsak a fizikai) egészséghez, a különböző mozgáskészségek fejlesztéséhez. Az egészséges </a:t>
            </a:r>
            <a:r>
              <a:rPr lang="hu-HU" sz="1800" b="0" i="0" u="none" strike="noStrike" dirty="0" err="1">
                <a:solidFill>
                  <a:schemeClr val="tx1"/>
                </a:solidFill>
                <a:effectLst/>
                <a:latin typeface="+mj-lt"/>
              </a:rPr>
              <a:t>fasciarendszer</a:t>
            </a:r>
            <a:r>
              <a:rPr lang="hu-HU" sz="1800" b="0" i="0" u="none" strike="noStrike" dirty="0">
                <a:solidFill>
                  <a:schemeClr val="tx1"/>
                </a:solidFill>
                <a:effectLst/>
                <a:latin typeface="+mj-lt"/>
              </a:rPr>
              <a:t> védi az ízületeket, támogatja  a test izmainak erejét, stabilitását. </a:t>
            </a:r>
            <a:r>
              <a:rPr lang="hu-HU" sz="1800" b="0" i="0" u="none" strike="noStrike" dirty="0">
                <a:solidFill>
                  <a:schemeClr val="tx1"/>
                </a:solidFill>
                <a:effectLst/>
              </a:rPr>
              <a:t>Az egészséges, rugalmas (rehidratált) </a:t>
            </a:r>
            <a:r>
              <a:rPr lang="hu-HU" sz="1800" b="0" i="0" u="none" strike="noStrike" dirty="0" err="1">
                <a:solidFill>
                  <a:schemeClr val="tx1"/>
                </a:solidFill>
                <a:effectLst/>
              </a:rPr>
              <a:t>fasciarendszer</a:t>
            </a:r>
            <a:r>
              <a:rPr lang="hu-HU" sz="1800" b="0" i="0" u="none" strike="noStrike" dirty="0">
                <a:solidFill>
                  <a:schemeClr val="tx1"/>
                </a:solidFill>
                <a:effectLst/>
              </a:rPr>
              <a:t> és a harmonikus, optimális hatékonyságú mozgás között összefüggés van.</a:t>
            </a:r>
            <a:endParaRPr lang="hu-HU" sz="1600" b="0" i="0" u="none" strike="noStrike" dirty="0">
              <a:solidFill>
                <a:schemeClr val="tx1"/>
              </a:solidFill>
              <a:effectLst/>
              <a:latin typeface="+mj-lt"/>
            </a:endParaRPr>
          </a:p>
          <a:p>
            <a:pPr fontAlgn="base"/>
            <a:endParaRPr lang="hu-HU" sz="1800" b="0" i="0" u="none" strike="noStrike" dirty="0">
              <a:solidFill>
                <a:schemeClr val="tx1"/>
              </a:solidFill>
              <a:effectLst/>
              <a:latin typeface="+mj-lt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hu-HU" sz="1800" b="0" i="0" u="none" strike="noStrike" dirty="0">
              <a:solidFill>
                <a:schemeClr val="tx1"/>
              </a:solidFill>
              <a:effectLst/>
            </a:endParaRPr>
          </a:p>
          <a:p>
            <a:pPr marL="0" indent="0" rtl="0" fontAlgn="base">
              <a:spcBef>
                <a:spcPts val="1000"/>
              </a:spcBef>
              <a:spcAft>
                <a:spcPts val="0"/>
              </a:spcAft>
              <a:buNone/>
            </a:pP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531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D6D1873-399F-4A9F-956D-BCC2C884B1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465C20E8-5E78-4BE5-BED4-6897A8CF01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3074" name="Picture 2" descr="FASCIA, az újonnan felfedezett szervrendszer">
            <a:extLst>
              <a:ext uri="{FF2B5EF4-FFF2-40B4-BE49-F238E27FC236}">
                <a16:creationId xmlns:a16="http://schemas.microsoft.com/office/drawing/2014/main" id="{453080F4-B7BD-4639-BB2E-B173BC7DB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238" y="0"/>
            <a:ext cx="68675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8333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690D54A-7F3C-45EF-BBF4-3ABF68097D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CD842641-E5DD-439D-AAD9-FBA87ABC74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0600" y="4774020"/>
            <a:ext cx="10210800" cy="1765002"/>
          </a:xfrm>
        </p:spPr>
        <p:txBody>
          <a:bodyPr>
            <a:noAutofit/>
          </a:bodyPr>
          <a:lstStyle/>
          <a:p>
            <a:pPr algn="l"/>
            <a:r>
              <a:rPr lang="hu-HU" sz="1400" dirty="0">
                <a:solidFill>
                  <a:srgbClr val="05050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Az els</a:t>
            </a:r>
            <a:r>
              <a:rPr lang="hu-HU" sz="1400" dirty="0">
                <a:solidFill>
                  <a:srgbClr val="050505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ő</a:t>
            </a:r>
            <a:r>
              <a:rPr lang="hu-HU" sz="1400" dirty="0">
                <a:solidFill>
                  <a:srgbClr val="05050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képen egy egészséges fiatal feln</a:t>
            </a:r>
            <a:r>
              <a:rPr lang="hu-HU" sz="1400" dirty="0">
                <a:solidFill>
                  <a:srgbClr val="050505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ő</a:t>
            </a:r>
            <a:r>
              <a:rPr lang="hu-HU" sz="1400" dirty="0">
                <a:solidFill>
                  <a:srgbClr val="05050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tt kollagén rostjainak elrendez</a:t>
            </a:r>
            <a:r>
              <a:rPr lang="hu-HU" sz="1400" dirty="0">
                <a:solidFill>
                  <a:srgbClr val="050505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ő</a:t>
            </a:r>
            <a:r>
              <a:rPr lang="hu-HU" sz="1400" dirty="0">
                <a:solidFill>
                  <a:srgbClr val="05050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dése látható, egy egészséges izomszövet borításaként. A második képen egy id</a:t>
            </a:r>
            <a:r>
              <a:rPr lang="hu-HU" sz="1400" dirty="0">
                <a:solidFill>
                  <a:srgbClr val="050505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ő</a:t>
            </a:r>
            <a:r>
              <a:rPr lang="hu-HU" sz="1400" dirty="0">
                <a:solidFill>
                  <a:srgbClr val="05050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s, inaktív ember </a:t>
            </a:r>
            <a:r>
              <a:rPr lang="hu-HU" sz="1400" dirty="0" err="1">
                <a:solidFill>
                  <a:srgbClr val="05050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fasciahálózatának</a:t>
            </a:r>
            <a:r>
              <a:rPr lang="hu-HU" sz="1400" dirty="0">
                <a:solidFill>
                  <a:srgbClr val="05050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kollagén rostlefutását látható. Mi a különbség? </a:t>
            </a:r>
            <a:br>
              <a:rPr lang="hu-HU" sz="1400" dirty="0">
                <a:solidFill>
                  <a:srgbClr val="05050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1400" dirty="0">
                <a:solidFill>
                  <a:srgbClr val="05050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rendszeres és változatos sport, az egészséges táplálkozás, a megfelel</a:t>
            </a:r>
            <a:r>
              <a:rPr lang="hu-HU" sz="1400" dirty="0">
                <a:solidFill>
                  <a:srgbClr val="050505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ő</a:t>
            </a:r>
            <a:r>
              <a:rPr lang="hu-HU" sz="1400" dirty="0">
                <a:solidFill>
                  <a:srgbClr val="05050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mennyiség</a:t>
            </a:r>
            <a:r>
              <a:rPr lang="hu-HU" sz="1400" dirty="0">
                <a:solidFill>
                  <a:srgbClr val="050505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ű</a:t>
            </a:r>
            <a:r>
              <a:rPr lang="hu-HU" sz="1400" dirty="0">
                <a:solidFill>
                  <a:srgbClr val="05050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és min</a:t>
            </a:r>
            <a:r>
              <a:rPr lang="hu-HU" sz="1400" dirty="0">
                <a:solidFill>
                  <a:srgbClr val="050505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ő</a:t>
            </a:r>
            <a:r>
              <a:rPr lang="hu-HU" sz="1400" dirty="0">
                <a:solidFill>
                  <a:srgbClr val="05050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ség</a:t>
            </a:r>
            <a:r>
              <a:rPr lang="hu-HU" sz="1400" dirty="0">
                <a:solidFill>
                  <a:srgbClr val="050505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ű</a:t>
            </a:r>
            <a:r>
              <a:rPr lang="hu-HU" sz="1400" dirty="0">
                <a:solidFill>
                  <a:srgbClr val="05050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folyadék fogyasztása segít a </a:t>
            </a:r>
            <a:r>
              <a:rPr lang="hu-HU" sz="1400" dirty="0" err="1">
                <a:solidFill>
                  <a:srgbClr val="05050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fascia</a:t>
            </a:r>
            <a:r>
              <a:rPr lang="hu-HU" sz="1400" dirty="0">
                <a:solidFill>
                  <a:srgbClr val="05050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kollagén rostjainak egészségesen (rendezett és rugalmas állapotban) tartásában. </a:t>
            </a:r>
            <a:br>
              <a:rPr lang="hu-HU" sz="1400" dirty="0">
                <a:solidFill>
                  <a:srgbClr val="05050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1400" dirty="0">
                <a:solidFill>
                  <a:srgbClr val="05050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1400" dirty="0" err="1">
                <a:solidFill>
                  <a:srgbClr val="05050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fasciaszálak</a:t>
            </a:r>
            <a:r>
              <a:rPr lang="hu-HU" sz="1400" dirty="0">
                <a:solidFill>
                  <a:srgbClr val="05050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rendezettségéhez és fejlesztéséhez a testnek nagy mozgástartományban, különböz</a:t>
            </a:r>
            <a:r>
              <a:rPr lang="hu-HU" sz="1400" dirty="0">
                <a:solidFill>
                  <a:srgbClr val="050505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ő</a:t>
            </a:r>
            <a:r>
              <a:rPr lang="hu-HU" sz="1400" dirty="0">
                <a:solidFill>
                  <a:srgbClr val="05050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szög</a:t>
            </a:r>
            <a:r>
              <a:rPr lang="hu-HU" sz="1400" dirty="0">
                <a:solidFill>
                  <a:srgbClr val="050505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ű</a:t>
            </a:r>
            <a:r>
              <a:rPr lang="hu-HU" sz="1400" dirty="0">
                <a:solidFill>
                  <a:srgbClr val="05050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és irányú, változó ellenállású és nehézség</a:t>
            </a:r>
            <a:r>
              <a:rPr lang="hu-HU" sz="1400" dirty="0">
                <a:solidFill>
                  <a:srgbClr val="050505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ű</a:t>
            </a:r>
            <a:r>
              <a:rPr lang="hu-HU" sz="1400" dirty="0">
                <a:solidFill>
                  <a:srgbClr val="05050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mozdulatokat kell végeznie változó sebességgel, dinamikával.  </a:t>
            </a:r>
            <a:endParaRPr lang="hu-HU" sz="1400" dirty="0"/>
          </a:p>
        </p:txBody>
      </p:sp>
      <p:pic>
        <p:nvPicPr>
          <p:cNvPr id="2050" name="Picture 2" descr="Lehet, hogy egy kép erről: , szöveg, amely így szól: „A”">
            <a:extLst>
              <a:ext uri="{FF2B5EF4-FFF2-40B4-BE49-F238E27FC236}">
                <a16:creationId xmlns:a16="http://schemas.microsoft.com/office/drawing/2014/main" id="{05CA3BF5-0A3D-4CCD-A3F4-CE271B5C9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18977"/>
            <a:ext cx="10210800" cy="4455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811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8125A59-6142-4C83-8380-7042ED2EDA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0890600" y="-5135855"/>
            <a:ext cx="14717073" cy="6303310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1753487-BC98-4830-B2F7-F7B40B70E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287" y="4076242"/>
            <a:ext cx="8795080" cy="2655064"/>
          </a:xfrm>
        </p:spPr>
        <p:txBody>
          <a:bodyPr>
            <a:normAutofit fontScale="25000" lnSpcReduction="20000"/>
          </a:bodyPr>
          <a:lstStyle/>
          <a:p>
            <a:pPr algn="l" rtl="0" fontAlgn="base">
              <a:spcBef>
                <a:spcPts val="0"/>
              </a:spcBef>
              <a:spcAft>
                <a:spcPts val="0"/>
              </a:spcAft>
            </a:pPr>
            <a:r>
              <a:rPr lang="hu-HU" sz="7200" b="0" i="0" u="none" strike="noStrike" dirty="0">
                <a:solidFill>
                  <a:schemeClr val="tx1"/>
                </a:solidFill>
                <a:effectLst/>
              </a:rPr>
              <a:t>A háromdimenziós háló   </a:t>
            </a:r>
          </a:p>
          <a:p>
            <a:pPr algn="l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7200" i="0" u="none" strike="noStrike" dirty="0">
                <a:solidFill>
                  <a:schemeClr val="tx1"/>
                </a:solidFill>
              </a:rPr>
              <a:t> </a:t>
            </a:r>
            <a:r>
              <a:rPr lang="hu-HU" sz="7200" b="0" i="0" u="none" strike="noStrike" dirty="0">
                <a:solidFill>
                  <a:schemeClr val="tx1"/>
                </a:solidFill>
                <a:effectLst/>
              </a:rPr>
              <a:t>a láncolat elemei</a:t>
            </a:r>
          </a:p>
          <a:p>
            <a:pPr algn="l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7200" i="0" u="none" strike="noStrike" dirty="0">
                <a:solidFill>
                  <a:schemeClr val="tx1"/>
                </a:solidFill>
              </a:rPr>
              <a:t> </a:t>
            </a:r>
            <a:r>
              <a:rPr lang="hu-HU" sz="7200" b="0" i="0" u="none" strike="noStrike" dirty="0">
                <a:solidFill>
                  <a:schemeClr val="tx1"/>
                </a:solidFill>
                <a:effectLst/>
              </a:rPr>
              <a:t>ha a lánc egyik elemében változás következik be, az hatással van a láncolatra</a:t>
            </a:r>
          </a:p>
          <a:p>
            <a:pPr algn="l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7200" b="0" i="0" u="none" strike="noStrike" dirty="0">
                <a:solidFill>
                  <a:schemeClr val="tx1"/>
                </a:solidFill>
                <a:effectLst/>
              </a:rPr>
              <a:t> embriológiai </a:t>
            </a:r>
            <a:r>
              <a:rPr lang="hu-HU" sz="7200" b="0" i="0" u="none" strike="noStrike" dirty="0" err="1">
                <a:solidFill>
                  <a:schemeClr val="tx1"/>
                </a:solidFill>
                <a:effectLst/>
              </a:rPr>
              <a:t>fejlődés:a</a:t>
            </a:r>
            <a:r>
              <a:rPr lang="hu-HU" sz="7200" b="0" i="0" u="none" strike="noStrike" dirty="0">
                <a:solidFill>
                  <a:schemeClr val="tx1"/>
                </a:solidFill>
                <a:effectLst/>
              </a:rPr>
              <a:t> </a:t>
            </a:r>
            <a:r>
              <a:rPr lang="hu-HU" sz="7200" b="0" i="0" u="none" strike="noStrike" dirty="0" err="1">
                <a:solidFill>
                  <a:schemeClr val="tx1"/>
                </a:solidFill>
                <a:effectLst/>
              </a:rPr>
              <a:t>fascia</a:t>
            </a:r>
            <a:r>
              <a:rPr lang="hu-HU" sz="7200" b="0" i="0" u="none" strike="noStrike" dirty="0">
                <a:solidFill>
                  <a:schemeClr val="tx1"/>
                </a:solidFill>
                <a:effectLst/>
              </a:rPr>
              <a:t> </a:t>
            </a:r>
            <a:r>
              <a:rPr lang="hu-HU" sz="7200" b="0" i="0" u="none" strike="noStrike" dirty="0" err="1">
                <a:solidFill>
                  <a:schemeClr val="tx1"/>
                </a:solidFill>
                <a:effectLst/>
              </a:rPr>
              <a:t>mezodermából</a:t>
            </a:r>
            <a:r>
              <a:rPr lang="hu-HU" sz="7200" b="0" i="0" u="none" strike="noStrike" dirty="0">
                <a:solidFill>
                  <a:schemeClr val="tx1"/>
                </a:solidFill>
                <a:effectLst/>
              </a:rPr>
              <a:t> fejlődik, már az egyedfejlődés nagyon korai szakaszában </a:t>
            </a:r>
            <a:endParaRPr lang="hu-HU" sz="7200" dirty="0">
              <a:solidFill>
                <a:schemeClr val="tx1"/>
              </a:solidFill>
            </a:endParaRPr>
          </a:p>
          <a:p>
            <a:pPr algn="l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7200" b="0" i="0" u="none" strike="noStrike" dirty="0">
                <a:solidFill>
                  <a:schemeClr val="tx1"/>
                </a:solidFill>
                <a:effectLst/>
              </a:rPr>
              <a:t> </a:t>
            </a:r>
            <a:r>
              <a:rPr lang="hu-HU" sz="7200" dirty="0" err="1">
                <a:solidFill>
                  <a:schemeClr val="tx1"/>
                </a:solidFill>
              </a:rPr>
              <a:t>f</a:t>
            </a:r>
            <a:r>
              <a:rPr lang="hu-HU" sz="7200" b="0" i="0" u="none" strike="noStrike" dirty="0" err="1">
                <a:solidFill>
                  <a:schemeClr val="tx1"/>
                </a:solidFill>
                <a:effectLst/>
              </a:rPr>
              <a:t>ibroblasztok</a:t>
            </a:r>
            <a:r>
              <a:rPr lang="hu-HU" sz="7200" b="0" i="0" u="none" strike="noStrike" dirty="0">
                <a:solidFill>
                  <a:schemeClr val="tx1"/>
                </a:solidFill>
                <a:effectLst/>
              </a:rPr>
              <a:t> –olyan sejtek, amelyek finom rostokat (kollagénrostokat) választanak ki a kötőszövet sejtek közötti állományába</a:t>
            </a:r>
          </a:p>
          <a:p>
            <a:pPr algn="l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7200" dirty="0">
                <a:solidFill>
                  <a:schemeClr val="tx1"/>
                </a:solidFill>
              </a:rPr>
              <a:t> </a:t>
            </a:r>
            <a:r>
              <a:rPr lang="hu-HU" sz="7200" dirty="0" err="1">
                <a:solidFill>
                  <a:schemeClr val="tx1"/>
                </a:solidFill>
              </a:rPr>
              <a:t>elasztin</a:t>
            </a:r>
            <a:endParaRPr lang="hu-HU" sz="7200" b="0" i="0" u="none" strike="noStrike" dirty="0">
              <a:solidFill>
                <a:schemeClr val="tx1"/>
              </a:solidFill>
              <a:effectLst/>
            </a:endParaRPr>
          </a:p>
          <a:p>
            <a:pPr algn="l" rtl="0" fontAlgn="base">
              <a:spcBef>
                <a:spcPts val="1000"/>
              </a:spcBef>
              <a:spcAft>
                <a:spcPts val="0"/>
              </a:spcAft>
            </a:pPr>
            <a:endParaRPr lang="hu-HU" sz="7200" b="0" i="0" u="none" strike="noStrike" dirty="0">
              <a:solidFill>
                <a:schemeClr val="tx1"/>
              </a:solidFill>
              <a:effectLst/>
            </a:endParaRPr>
          </a:p>
          <a:p>
            <a:pPr algn="l"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hu-HU" sz="7200" b="0" i="0" u="none" strike="noStrike" dirty="0">
              <a:solidFill>
                <a:srgbClr val="A53010"/>
              </a:solidFill>
              <a:effectLst/>
            </a:endParaRPr>
          </a:p>
          <a:p>
            <a:pPr algn="l"/>
            <a:br>
              <a:rPr lang="hu-HU" b="0" dirty="0">
                <a:effectLst/>
              </a:rPr>
            </a:br>
            <a:endParaRPr lang="hu-HU" dirty="0"/>
          </a:p>
        </p:txBody>
      </p:sp>
      <p:pic>
        <p:nvPicPr>
          <p:cNvPr id="4110" name="Picture 14" descr="Fascia Changes Everything. Fascia is big in the yoga world right… | by  Jennifer O'Sullivan | Medium">
            <a:extLst>
              <a:ext uri="{FF2B5EF4-FFF2-40B4-BE49-F238E27FC236}">
                <a16:creationId xmlns:a16="http://schemas.microsoft.com/office/drawing/2014/main" id="{8A164C6B-7EE9-432D-8C72-D8ED70493E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37" y="118239"/>
            <a:ext cx="7407007" cy="3539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2" name="Picture 16">
            <a:extLst>
              <a:ext uri="{FF2B5EF4-FFF2-40B4-BE49-F238E27FC236}">
                <a16:creationId xmlns:a16="http://schemas.microsoft.com/office/drawing/2014/main" id="{2CEE5BBE-2FB5-4EA8-B157-C6AC6E2468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6772" y="1034986"/>
            <a:ext cx="3338110" cy="504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340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1331648" cy="1978172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36649" y="488969"/>
                  <a:pt x="9316893" y="491390"/>
                </a:cubicBezTo>
                <a:cubicBezTo>
                  <a:pt x="9298834" y="504511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79948" y="576062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407128" y="961344"/>
                </a:lnTo>
                <a:lnTo>
                  <a:pt x="8380548" y="987916"/>
                </a:lnTo>
                <a:lnTo>
                  <a:pt x="8379462" y="987106"/>
                </a:lnTo>
                <a:cubicBezTo>
                  <a:pt x="8376507" y="985864"/>
                  <a:pt x="8373362" y="986042"/>
                  <a:pt x="8369725" y="989186"/>
                </a:cubicBezTo>
                <a:cubicBezTo>
                  <a:pt x="8357221" y="990792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72124" y="1029408"/>
                  <a:pt x="8269666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43525" y="1179064"/>
                </a:lnTo>
                <a:lnTo>
                  <a:pt x="7685942" y="1233723"/>
                </a:lnTo>
                <a:lnTo>
                  <a:pt x="7586920" y="1261888"/>
                </a:lnTo>
                <a:cubicBezTo>
                  <a:pt x="7556723" y="1298911"/>
                  <a:pt x="7489186" y="1249860"/>
                  <a:pt x="7486100" y="1292563"/>
                </a:cubicBezTo>
                <a:cubicBezTo>
                  <a:pt x="7454875" y="1308356"/>
                  <a:pt x="7449202" y="1300366"/>
                  <a:pt x="7407190" y="1314737"/>
                </a:cubicBezTo>
                <a:cubicBezTo>
                  <a:pt x="7368386" y="1364011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23400" y="1671703"/>
                  <a:pt x="5529437" y="1636968"/>
                </a:cubicBezTo>
                <a:cubicBezTo>
                  <a:pt x="5500069" y="1636638"/>
                  <a:pt x="5481558" y="1636672"/>
                  <a:pt x="5440853" y="1657958"/>
                </a:cubicBezTo>
                <a:cubicBezTo>
                  <a:pt x="5340428" y="1673293"/>
                  <a:pt x="5074771" y="1739921"/>
                  <a:pt x="4945936" y="1713743"/>
                </a:cubicBezTo>
                <a:cubicBezTo>
                  <a:pt x="4914142" y="1717597"/>
                  <a:pt x="4837317" y="1726609"/>
                  <a:pt x="4818446" y="1726895"/>
                </a:cubicBezTo>
                <a:lnTo>
                  <a:pt x="4813657" y="1730706"/>
                </a:lnTo>
                <a:lnTo>
                  <a:pt x="4759058" y="1766533"/>
                </a:lnTo>
                <a:cubicBezTo>
                  <a:pt x="4747481" y="1770744"/>
                  <a:pt x="4734604" y="1772921"/>
                  <a:pt x="4719749" y="1771811"/>
                </a:cubicBezTo>
                <a:cubicBezTo>
                  <a:pt x="4667035" y="1745585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12575" y="1805339"/>
                  <a:pt x="4320575" y="1832722"/>
                </a:cubicBezTo>
                <a:cubicBezTo>
                  <a:pt x="4282030" y="1809397"/>
                  <a:pt x="4252210" y="1859755"/>
                  <a:pt x="4220200" y="1873173"/>
                </a:cubicBezTo>
                <a:cubicBezTo>
                  <a:pt x="4189784" y="1872580"/>
                  <a:pt x="4175475" y="1885756"/>
                  <a:pt x="4105361" y="1894711"/>
                </a:cubicBezTo>
                <a:cubicBezTo>
                  <a:pt x="4071894" y="1867524"/>
                  <a:pt x="4035294" y="1916372"/>
                  <a:pt x="3973223" y="1881015"/>
                </a:cubicBezTo>
                <a:cubicBezTo>
                  <a:pt x="3971330" y="1884974"/>
                  <a:pt x="3952843" y="1881390"/>
                  <a:pt x="3900992" y="1880603"/>
                </a:cubicBezTo>
                <a:cubicBezTo>
                  <a:pt x="3849141" y="1879815"/>
                  <a:pt x="3740259" y="1879432"/>
                  <a:pt x="3662119" y="1876289"/>
                </a:cubicBezTo>
                <a:cubicBezTo>
                  <a:pt x="3573420" y="1876991"/>
                  <a:pt x="3613412" y="1915150"/>
                  <a:pt x="3496919" y="1873180"/>
                </a:cubicBezTo>
                <a:cubicBezTo>
                  <a:pt x="3488062" y="1895719"/>
                  <a:pt x="3474293" y="1897950"/>
                  <a:pt x="3449433" y="1889681"/>
                </a:cubicBezTo>
                <a:cubicBezTo>
                  <a:pt x="3406553" y="1891629"/>
                  <a:pt x="3417350" y="1945453"/>
                  <a:pt x="3369766" y="1916653"/>
                </a:cubicBezTo>
                <a:cubicBezTo>
                  <a:pt x="3338805" y="1929531"/>
                  <a:pt x="3310151" y="1915620"/>
                  <a:pt x="3290336" y="1925039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57504" y="1957276"/>
                </a:lnTo>
                <a:lnTo>
                  <a:pt x="3115176" y="1943459"/>
                </a:lnTo>
                <a:cubicBezTo>
                  <a:pt x="3095397" y="1937281"/>
                  <a:pt x="3080878" y="1929976"/>
                  <a:pt x="3038835" y="1920210"/>
                </a:cubicBezTo>
                <a:cubicBezTo>
                  <a:pt x="3011900" y="1947086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1037" y="1967486"/>
                  <a:pt x="2001803" y="1954594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391573" y="1790862"/>
                  <a:pt x="1332568" y="1793149"/>
                </a:cubicBezTo>
                <a:cubicBezTo>
                  <a:pt x="1236287" y="1833446"/>
                  <a:pt x="1335185" y="1756546"/>
                  <a:pt x="1186881" y="1768613"/>
                </a:cubicBezTo>
                <a:cubicBezTo>
                  <a:pt x="1178443" y="1775469"/>
                  <a:pt x="1160576" y="1767918"/>
                  <a:pt x="1162595" y="1758337"/>
                </a:cubicBezTo>
                <a:cubicBezTo>
                  <a:pt x="1153167" y="1761117"/>
                  <a:pt x="1130472" y="1779083"/>
                  <a:pt x="1128523" y="1763621"/>
                </a:cubicBezTo>
                <a:cubicBezTo>
                  <a:pt x="1081415" y="1760756"/>
                  <a:pt x="1034361" y="1768718"/>
                  <a:pt x="991903" y="1786741"/>
                </a:cubicBezTo>
                <a:cubicBezTo>
                  <a:pt x="966383" y="1781126"/>
                  <a:pt x="949501" y="1831241"/>
                  <a:pt x="883960" y="1822386"/>
                </a:cubicBezTo>
                <a:cubicBezTo>
                  <a:pt x="831931" y="1790865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D1DE7A43-D06B-4F93-8FBE-67EA0140C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</p:spPr>
        <p:txBody>
          <a:bodyPr>
            <a:normAutofit/>
          </a:bodyPr>
          <a:lstStyle/>
          <a:p>
            <a:r>
              <a:rPr lang="hu-HU" dirty="0"/>
              <a:t>TENSEGRITY MODELL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F935ED8-2088-4DC3-9AD6-3EBD104E4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879" y="2307265"/>
            <a:ext cx="4788505" cy="5427182"/>
          </a:xfrm>
        </p:spPr>
        <p:txBody>
          <a:bodyPr>
            <a:normAutofit/>
          </a:bodyPr>
          <a:lstStyle/>
          <a:p>
            <a:pPr algn="just" rtl="0" fontAlgn="base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1800" b="0" i="0" u="none" strike="noStrike" dirty="0">
                <a:effectLst/>
                <a:latin typeface="+mj-lt"/>
              </a:rPr>
              <a:t>Angol szóösszetételből származik – </a:t>
            </a:r>
            <a:r>
              <a:rPr lang="hu-HU" sz="1800" b="0" i="0" u="none" strike="noStrike" dirty="0" err="1">
                <a:effectLst/>
                <a:latin typeface="+mj-lt"/>
              </a:rPr>
              <a:t>tension+integrity</a:t>
            </a:r>
            <a:r>
              <a:rPr lang="hu-HU" sz="1800" b="0" i="0" u="none" strike="noStrike" dirty="0">
                <a:effectLst/>
                <a:latin typeface="+mj-lt"/>
              </a:rPr>
              <a:t> (’</a:t>
            </a:r>
            <a:r>
              <a:rPr lang="hu-HU" sz="1800" b="0" i="0" u="none" strike="noStrike" dirty="0" err="1">
                <a:effectLst/>
                <a:latin typeface="+mj-lt"/>
              </a:rPr>
              <a:t>tensional</a:t>
            </a:r>
            <a:r>
              <a:rPr lang="hu-HU" sz="1800" b="0" i="0" u="none" strike="noStrike" dirty="0">
                <a:effectLst/>
                <a:latin typeface="+mj-lt"/>
              </a:rPr>
              <a:t> </a:t>
            </a:r>
            <a:r>
              <a:rPr lang="hu-HU" sz="1800" b="0" i="0" u="none" strike="noStrike" dirty="0" err="1">
                <a:effectLst/>
                <a:latin typeface="+mj-lt"/>
              </a:rPr>
              <a:t>integrity</a:t>
            </a:r>
            <a:r>
              <a:rPr lang="hu-HU" sz="1800" b="0" i="0" u="none" strike="noStrike" dirty="0">
                <a:effectLst/>
                <a:latin typeface="+mj-lt"/>
              </a:rPr>
              <a:t>’ (feszülés, húzóerő; a folyamatos feszülés hálózata) vagy ’</a:t>
            </a:r>
            <a:r>
              <a:rPr lang="hu-HU" sz="1800" b="0" i="0" u="none" strike="noStrike" dirty="0" err="1">
                <a:effectLst/>
                <a:latin typeface="+mj-lt"/>
              </a:rPr>
              <a:t>floating</a:t>
            </a:r>
            <a:r>
              <a:rPr lang="hu-HU" sz="1800" b="0" i="0" u="none" strike="noStrike" dirty="0">
                <a:effectLst/>
                <a:latin typeface="+mj-lt"/>
              </a:rPr>
              <a:t> </a:t>
            </a:r>
            <a:r>
              <a:rPr lang="hu-HU" sz="1800" b="0" i="0" u="none" strike="noStrike" dirty="0" err="1">
                <a:effectLst/>
                <a:latin typeface="+mj-lt"/>
              </a:rPr>
              <a:t>compression</a:t>
            </a:r>
            <a:r>
              <a:rPr lang="hu-HU" sz="1800" b="0" i="0" u="none" strike="noStrike" dirty="0">
                <a:effectLst/>
                <a:latin typeface="+mj-lt"/>
              </a:rPr>
              <a:t>’ (lebegő összenyomódás) </a:t>
            </a:r>
          </a:p>
          <a:p>
            <a:pPr algn="just" rtl="0" fontAlgn="base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1800" b="0" i="0" u="none" strike="noStrike" dirty="0">
                <a:effectLst/>
                <a:latin typeface="+mj-lt"/>
              </a:rPr>
              <a:t>A rugalmas elemek állandó feszülés alatt</a:t>
            </a:r>
          </a:p>
          <a:p>
            <a:pPr algn="just" rtl="0" fontAlgn="base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1800" b="0" i="0" u="none" strike="noStrike" dirty="0">
                <a:effectLst/>
                <a:latin typeface="+mj-lt"/>
              </a:rPr>
              <a:t>Szilárd elemek csak a rugalmas elemek által kapcsolódnak. (izmok és </a:t>
            </a:r>
            <a:r>
              <a:rPr lang="hu-HU" sz="1800" b="0" i="0" u="none" strike="noStrike" dirty="0" err="1">
                <a:effectLst/>
                <a:latin typeface="+mj-lt"/>
              </a:rPr>
              <a:t>fasciális</a:t>
            </a:r>
            <a:r>
              <a:rPr lang="hu-HU" sz="1800" b="0" i="0" u="none" strike="noStrike" dirty="0">
                <a:effectLst/>
                <a:latin typeface="+mj-lt"/>
              </a:rPr>
              <a:t> hálózat)</a:t>
            </a:r>
          </a:p>
          <a:p>
            <a:pPr algn="just" rtl="0" fontAlgn="base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1800" b="0" i="0" u="none" strike="noStrike" dirty="0">
                <a:effectLst/>
                <a:latin typeface="+mj-lt"/>
              </a:rPr>
              <a:t>Az összes elasztikus elem kapcsolódik egymással – ezért biztosít egy feszülési egységet (</a:t>
            </a:r>
            <a:r>
              <a:rPr lang="hu-HU" sz="1800" b="0" i="0" u="none" strike="noStrike" dirty="0" err="1">
                <a:effectLst/>
                <a:latin typeface="+mj-lt"/>
              </a:rPr>
              <a:t>tensional</a:t>
            </a:r>
            <a:r>
              <a:rPr lang="hu-HU" sz="1800" b="0" i="0" u="none" strike="noStrike" dirty="0">
                <a:effectLst/>
                <a:latin typeface="+mj-lt"/>
              </a:rPr>
              <a:t> </a:t>
            </a:r>
            <a:r>
              <a:rPr lang="hu-HU" sz="1800" b="0" i="0" u="none" strike="noStrike" dirty="0" err="1">
                <a:effectLst/>
                <a:latin typeface="+mj-lt"/>
              </a:rPr>
              <a:t>network</a:t>
            </a:r>
            <a:r>
              <a:rPr lang="hu-HU" sz="1800" b="0" i="0" u="none" strike="noStrike" dirty="0">
                <a:effectLst/>
                <a:latin typeface="+mj-lt"/>
              </a:rPr>
              <a:t>) az egész rendszeren</a:t>
            </a:r>
          </a:p>
          <a:p>
            <a:pPr algn="just" rtl="0" fontAlgn="base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1800" b="0" i="0" u="none" strike="noStrike" dirty="0">
                <a:effectLst/>
                <a:latin typeface="+mj-lt"/>
              </a:rPr>
              <a:t>A rendszer nagyon érzékeny a mozgásra, dinamikus (válaszreakciók, adaptáció)</a:t>
            </a:r>
          </a:p>
          <a:p>
            <a:pPr rtl="0" fontAlgn="base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hu-HU" sz="1800" b="0" i="0" u="none" strike="noStrike" dirty="0">
              <a:effectLst/>
              <a:latin typeface="+mj-lt"/>
            </a:endParaRPr>
          </a:p>
          <a:p>
            <a:pPr rtl="0" fontAlgn="base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hu-HU" sz="1700" dirty="0">
              <a:latin typeface="+mj-lt"/>
            </a:endParaRPr>
          </a:p>
          <a:p>
            <a:pPr rtl="0" fontAlgn="base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hu-HU" sz="1700" b="0" i="0" u="none" strike="noStrike" dirty="0">
              <a:effectLst/>
              <a:latin typeface="+mj-lt"/>
            </a:endParaRPr>
          </a:p>
          <a:p>
            <a:pPr rtl="0" fontAlgn="base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hu-HU" sz="1700" b="0" i="0" u="none" strike="noStrike" dirty="0">
              <a:effectLst/>
              <a:latin typeface="+mj-lt"/>
            </a:endParaRPr>
          </a:p>
          <a:p>
            <a:pPr rtl="0" fontAlgn="base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hu-HU" sz="1700" b="0" i="0" u="none" strike="noStrike" dirty="0">
              <a:effectLst/>
              <a:latin typeface="+mj-lt"/>
            </a:endParaRPr>
          </a:p>
          <a:p>
            <a:pPr>
              <a:lnSpc>
                <a:spcPct val="90000"/>
              </a:lnSpc>
            </a:pPr>
            <a:endParaRPr lang="hu-HU" sz="1700" dirty="0"/>
          </a:p>
        </p:txBody>
      </p:sp>
      <p:pic>
        <p:nvPicPr>
          <p:cNvPr id="6152" name="Picture 8">
            <a:extLst>
              <a:ext uri="{FF2B5EF4-FFF2-40B4-BE49-F238E27FC236}">
                <a16:creationId xmlns:a16="http://schemas.microsoft.com/office/drawing/2014/main" id="{12358C97-414E-4439-85AD-242AC8369D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39384" y="2587773"/>
            <a:ext cx="6122244" cy="331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C64E267B-3F5A-4357-9E7F-C5FBE5D3B1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50426" y="5902730"/>
            <a:ext cx="5741575" cy="955271"/>
          </a:xfrm>
          <a:custGeom>
            <a:avLst/>
            <a:gdLst>
              <a:gd name="connsiteX0" fmla="*/ 5741575 w 5741575"/>
              <a:gd name="connsiteY0" fmla="*/ 0 h 955271"/>
              <a:gd name="connsiteX1" fmla="*/ 5741575 w 5741575"/>
              <a:gd name="connsiteY1" fmla="*/ 955271 h 955271"/>
              <a:gd name="connsiteX2" fmla="*/ 0 w 5741575"/>
              <a:gd name="connsiteY2" fmla="*/ 955271 h 955271"/>
              <a:gd name="connsiteX3" fmla="*/ 8558 w 5741575"/>
              <a:gd name="connsiteY3" fmla="*/ 953971 h 955271"/>
              <a:gd name="connsiteX4" fmla="*/ 16894 w 5741575"/>
              <a:gd name="connsiteY4" fmla="*/ 953847 h 955271"/>
              <a:gd name="connsiteX5" fmla="*/ 28156 w 5741575"/>
              <a:gd name="connsiteY5" fmla="*/ 951374 h 955271"/>
              <a:gd name="connsiteX6" fmla="*/ 28293 w 5741575"/>
              <a:gd name="connsiteY6" fmla="*/ 950971 h 955271"/>
              <a:gd name="connsiteX7" fmla="*/ 39115 w 5741575"/>
              <a:gd name="connsiteY7" fmla="*/ 949326 h 955271"/>
              <a:gd name="connsiteX8" fmla="*/ 93851 w 5741575"/>
              <a:gd name="connsiteY8" fmla="*/ 945611 h 955271"/>
              <a:gd name="connsiteX9" fmla="*/ 148657 w 5741575"/>
              <a:gd name="connsiteY9" fmla="*/ 898134 h 955271"/>
              <a:gd name="connsiteX10" fmla="*/ 174554 w 5741575"/>
              <a:gd name="connsiteY10" fmla="*/ 886351 h 955271"/>
              <a:gd name="connsiteX11" fmla="*/ 187633 w 5741575"/>
              <a:gd name="connsiteY11" fmla="*/ 878226 h 955271"/>
              <a:gd name="connsiteX12" fmla="*/ 187961 w 5741575"/>
              <a:gd name="connsiteY12" fmla="*/ 876538 h 955271"/>
              <a:gd name="connsiteX13" fmla="*/ 240501 w 5741575"/>
              <a:gd name="connsiteY13" fmla="*/ 873150 h 955271"/>
              <a:gd name="connsiteX14" fmla="*/ 246345 w 5741575"/>
              <a:gd name="connsiteY14" fmla="*/ 869942 h 955271"/>
              <a:gd name="connsiteX15" fmla="*/ 282041 w 5741575"/>
              <a:gd name="connsiteY15" fmla="*/ 871263 h 955271"/>
              <a:gd name="connsiteX16" fmla="*/ 299711 w 5741575"/>
              <a:gd name="connsiteY16" fmla="*/ 870064 h 955271"/>
              <a:gd name="connsiteX17" fmla="*/ 306299 w 5741575"/>
              <a:gd name="connsiteY17" fmla="*/ 873609 h 955271"/>
              <a:gd name="connsiteX18" fmla="*/ 331571 w 5741575"/>
              <a:gd name="connsiteY18" fmla="*/ 869866 h 955271"/>
              <a:gd name="connsiteX19" fmla="*/ 333872 w 5741575"/>
              <a:gd name="connsiteY19" fmla="*/ 867971 h 955271"/>
              <a:gd name="connsiteX20" fmla="*/ 356953 w 5741575"/>
              <a:gd name="connsiteY20" fmla="*/ 870334 h 955271"/>
              <a:gd name="connsiteX21" fmla="*/ 379005 w 5741575"/>
              <a:gd name="connsiteY21" fmla="*/ 878900 h 955271"/>
              <a:gd name="connsiteX22" fmla="*/ 585428 w 5741575"/>
              <a:gd name="connsiteY22" fmla="*/ 826440 h 955271"/>
              <a:gd name="connsiteX23" fmla="*/ 787156 w 5741575"/>
              <a:gd name="connsiteY23" fmla="*/ 838447 h 955271"/>
              <a:gd name="connsiteX24" fmla="*/ 898586 w 5741575"/>
              <a:gd name="connsiteY24" fmla="*/ 808502 h 955271"/>
              <a:gd name="connsiteX25" fmla="*/ 924063 w 5741575"/>
              <a:gd name="connsiteY25" fmla="*/ 770210 h 955271"/>
              <a:gd name="connsiteX26" fmla="*/ 1212574 w 5741575"/>
              <a:gd name="connsiteY26" fmla="*/ 724238 h 955271"/>
              <a:gd name="connsiteX27" fmla="*/ 1280768 w 5741575"/>
              <a:gd name="connsiteY27" fmla="*/ 699122 h 955271"/>
              <a:gd name="connsiteX28" fmla="*/ 1352027 w 5741575"/>
              <a:gd name="connsiteY28" fmla="*/ 704323 h 955271"/>
              <a:gd name="connsiteX29" fmla="*/ 1374314 w 5741575"/>
              <a:gd name="connsiteY29" fmla="*/ 688815 h 955271"/>
              <a:gd name="connsiteX30" fmla="*/ 1378034 w 5741575"/>
              <a:gd name="connsiteY30" fmla="*/ 685842 h 955271"/>
              <a:gd name="connsiteX31" fmla="*/ 1395604 w 5741575"/>
              <a:gd name="connsiteY31" fmla="*/ 680460 h 955271"/>
              <a:gd name="connsiteX32" fmla="*/ 1397206 w 5741575"/>
              <a:gd name="connsiteY32" fmla="*/ 670793 h 955271"/>
              <a:gd name="connsiteX33" fmla="*/ 1421250 w 5741575"/>
              <a:gd name="connsiteY33" fmla="*/ 656855 h 955271"/>
              <a:gd name="connsiteX34" fmla="*/ 1454524 w 5741575"/>
              <a:gd name="connsiteY34" fmla="*/ 649224 h 955271"/>
              <a:gd name="connsiteX35" fmla="*/ 1616217 w 5741575"/>
              <a:gd name="connsiteY35" fmla="*/ 622107 h 955271"/>
              <a:gd name="connsiteX36" fmla="*/ 1710928 w 5741575"/>
              <a:gd name="connsiteY36" fmla="*/ 600666 h 955271"/>
              <a:gd name="connsiteX37" fmla="*/ 1743718 w 5741575"/>
              <a:gd name="connsiteY37" fmla="*/ 584327 h 955271"/>
              <a:gd name="connsiteX38" fmla="*/ 1791651 w 5741575"/>
              <a:gd name="connsiteY38" fmla="*/ 567019 h 955271"/>
              <a:gd name="connsiteX39" fmla="*/ 1873778 w 5741575"/>
              <a:gd name="connsiteY39" fmla="*/ 530130 h 955271"/>
              <a:gd name="connsiteX40" fmla="*/ 1988411 w 5741575"/>
              <a:gd name="connsiteY40" fmla="*/ 491599 h 955271"/>
              <a:gd name="connsiteX41" fmla="*/ 2085507 w 5741575"/>
              <a:gd name="connsiteY41" fmla="*/ 498527 h 955271"/>
              <a:gd name="connsiteX42" fmla="*/ 2090767 w 5741575"/>
              <a:gd name="connsiteY42" fmla="*/ 490616 h 955271"/>
              <a:gd name="connsiteX43" fmla="*/ 2151143 w 5741575"/>
              <a:gd name="connsiteY43" fmla="*/ 478332 h 955271"/>
              <a:gd name="connsiteX44" fmla="*/ 2378710 w 5741575"/>
              <a:gd name="connsiteY44" fmla="*/ 477570 h 955271"/>
              <a:gd name="connsiteX45" fmla="*/ 2496256 w 5741575"/>
              <a:gd name="connsiteY45" fmla="*/ 452396 h 955271"/>
              <a:gd name="connsiteX46" fmla="*/ 2535387 w 5741575"/>
              <a:gd name="connsiteY46" fmla="*/ 436645 h 955271"/>
              <a:gd name="connsiteX47" fmla="*/ 2601109 w 5741575"/>
              <a:gd name="connsiteY47" fmla="*/ 410678 h 955271"/>
              <a:gd name="connsiteX48" fmla="*/ 2643855 w 5741575"/>
              <a:gd name="connsiteY48" fmla="*/ 374482 h 955271"/>
              <a:gd name="connsiteX49" fmla="*/ 2657726 w 5741575"/>
              <a:gd name="connsiteY49" fmla="*/ 365841 h 955271"/>
              <a:gd name="connsiteX50" fmla="*/ 2687125 w 5741575"/>
              <a:gd name="connsiteY50" fmla="*/ 366820 h 955271"/>
              <a:gd name="connsiteX51" fmla="*/ 2697479 w 5741575"/>
              <a:gd name="connsiteY51" fmla="*/ 361430 h 955271"/>
              <a:gd name="connsiteX52" fmla="*/ 2701547 w 5741575"/>
              <a:gd name="connsiteY52" fmla="*/ 361545 h 955271"/>
              <a:gd name="connsiteX53" fmla="*/ 2711054 w 5741575"/>
              <a:gd name="connsiteY53" fmla="*/ 360597 h 955271"/>
              <a:gd name="connsiteX54" fmla="*/ 2710438 w 5741575"/>
              <a:gd name="connsiteY54" fmla="*/ 366958 h 955271"/>
              <a:gd name="connsiteX55" fmla="*/ 2722936 w 5741575"/>
              <a:gd name="connsiteY55" fmla="*/ 377633 h 955271"/>
              <a:gd name="connsiteX56" fmla="*/ 2777227 w 5741575"/>
              <a:gd name="connsiteY56" fmla="*/ 368972 h 955271"/>
              <a:gd name="connsiteX57" fmla="*/ 2779510 w 5741575"/>
              <a:gd name="connsiteY57" fmla="*/ 361652 h 955271"/>
              <a:gd name="connsiteX58" fmla="*/ 2786278 w 5741575"/>
              <a:gd name="connsiteY58" fmla="*/ 359869 h 955271"/>
              <a:gd name="connsiteX59" fmla="*/ 2792101 w 5741575"/>
              <a:gd name="connsiteY59" fmla="*/ 365927 h 955271"/>
              <a:gd name="connsiteX60" fmla="*/ 2885545 w 5741575"/>
              <a:gd name="connsiteY60" fmla="*/ 372818 h 955271"/>
              <a:gd name="connsiteX61" fmla="*/ 3009558 w 5741575"/>
              <a:gd name="connsiteY61" fmla="*/ 370573 h 955271"/>
              <a:gd name="connsiteX62" fmla="*/ 3095010 w 5741575"/>
              <a:gd name="connsiteY62" fmla="*/ 332454 h 955271"/>
              <a:gd name="connsiteX63" fmla="*/ 3103742 w 5741575"/>
              <a:gd name="connsiteY63" fmla="*/ 337974 h 955271"/>
              <a:gd name="connsiteX64" fmla="*/ 3165093 w 5741575"/>
              <a:gd name="connsiteY64" fmla="*/ 329459 h 955271"/>
              <a:gd name="connsiteX65" fmla="*/ 3373785 w 5741575"/>
              <a:gd name="connsiteY65" fmla="*/ 255680 h 955271"/>
              <a:gd name="connsiteX66" fmla="*/ 3493851 w 5741575"/>
              <a:gd name="connsiteY66" fmla="*/ 240255 h 955271"/>
              <a:gd name="connsiteX67" fmla="*/ 3537470 w 5741575"/>
              <a:gd name="connsiteY67" fmla="*/ 241867 h 955271"/>
              <a:gd name="connsiteX68" fmla="*/ 3610489 w 5741575"/>
              <a:gd name="connsiteY68" fmla="*/ 244128 h 955271"/>
              <a:gd name="connsiteX69" fmla="*/ 3667539 w 5741575"/>
              <a:gd name="connsiteY69" fmla="*/ 263271 h 955271"/>
              <a:gd name="connsiteX70" fmla="*/ 3727614 w 5741575"/>
              <a:gd name="connsiteY70" fmla="*/ 258245 h 955271"/>
              <a:gd name="connsiteX71" fmla="*/ 3738369 w 5741575"/>
              <a:gd name="connsiteY71" fmla="*/ 234506 h 955271"/>
              <a:gd name="connsiteX72" fmla="*/ 3803670 w 5741575"/>
              <a:gd name="connsiteY72" fmla="*/ 236457 h 955271"/>
              <a:gd name="connsiteX73" fmla="*/ 3903080 w 5741575"/>
              <a:gd name="connsiteY73" fmla="*/ 241890 h 955271"/>
              <a:gd name="connsiteX74" fmla="*/ 3959588 w 5741575"/>
              <a:gd name="connsiteY74" fmla="*/ 239195 h 955271"/>
              <a:gd name="connsiteX75" fmla="*/ 4114838 w 5741575"/>
              <a:gd name="connsiteY75" fmla="*/ 238165 h 955271"/>
              <a:gd name="connsiteX76" fmla="*/ 4271023 w 5741575"/>
              <a:gd name="connsiteY76" fmla="*/ 241959 h 955271"/>
              <a:gd name="connsiteX77" fmla="*/ 4367397 w 5741575"/>
              <a:gd name="connsiteY77" fmla="*/ 271442 h 955271"/>
              <a:gd name="connsiteX78" fmla="*/ 4495366 w 5741575"/>
              <a:gd name="connsiteY78" fmla="*/ 271618 h 955271"/>
              <a:gd name="connsiteX79" fmla="*/ 4517347 w 5741575"/>
              <a:gd name="connsiteY79" fmla="*/ 275639 h 955271"/>
              <a:gd name="connsiteX80" fmla="*/ 4546116 w 5741575"/>
              <a:gd name="connsiteY80" fmla="*/ 268568 h 955271"/>
              <a:gd name="connsiteX81" fmla="*/ 4661259 w 5741575"/>
              <a:gd name="connsiteY81" fmla="*/ 238966 h 955271"/>
              <a:gd name="connsiteX82" fmla="*/ 4750403 w 5741575"/>
              <a:gd name="connsiteY82" fmla="*/ 204364 h 955271"/>
              <a:gd name="connsiteX83" fmla="*/ 4867614 w 5741575"/>
              <a:gd name="connsiteY83" fmla="*/ 208668 h 955271"/>
              <a:gd name="connsiteX84" fmla="*/ 4937036 w 5741575"/>
              <a:gd name="connsiteY84" fmla="*/ 195446 h 955271"/>
              <a:gd name="connsiteX85" fmla="*/ 5047626 w 5741575"/>
              <a:gd name="connsiteY85" fmla="*/ 149604 h 955271"/>
              <a:gd name="connsiteX86" fmla="*/ 5200247 w 5741575"/>
              <a:gd name="connsiteY86" fmla="*/ 142695 h 955271"/>
              <a:gd name="connsiteX87" fmla="*/ 5235691 w 5741575"/>
              <a:gd name="connsiteY87" fmla="*/ 173330 h 955271"/>
              <a:gd name="connsiteX88" fmla="*/ 5280133 w 5741575"/>
              <a:gd name="connsiteY88" fmla="*/ 189342 h 955271"/>
              <a:gd name="connsiteX89" fmla="*/ 5291963 w 5741575"/>
              <a:gd name="connsiteY89" fmla="*/ 139446 h 955271"/>
              <a:gd name="connsiteX90" fmla="*/ 5418472 w 5741575"/>
              <a:gd name="connsiteY90" fmla="*/ 89163 h 955271"/>
              <a:gd name="connsiteX91" fmla="*/ 5482354 w 5741575"/>
              <a:gd name="connsiteY91" fmla="*/ 69470 h 955271"/>
              <a:gd name="connsiteX92" fmla="*/ 5583280 w 5741575"/>
              <a:gd name="connsiteY92" fmla="*/ 49787 h 955271"/>
              <a:gd name="connsiteX93" fmla="*/ 5613766 w 5741575"/>
              <a:gd name="connsiteY93" fmla="*/ 41855 h 955271"/>
              <a:gd name="connsiteX94" fmla="*/ 5684952 w 5741575"/>
              <a:gd name="connsiteY94" fmla="*/ 26088 h 955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5741575" h="955271">
                <a:moveTo>
                  <a:pt x="5741575" y="0"/>
                </a:moveTo>
                <a:lnTo>
                  <a:pt x="5741575" y="955271"/>
                </a:lnTo>
                <a:lnTo>
                  <a:pt x="0" y="955271"/>
                </a:lnTo>
                <a:lnTo>
                  <a:pt x="8558" y="953971"/>
                </a:lnTo>
                <a:lnTo>
                  <a:pt x="16894" y="953847"/>
                </a:lnTo>
                <a:cubicBezTo>
                  <a:pt x="22474" y="953361"/>
                  <a:pt x="25973" y="952524"/>
                  <a:pt x="28156" y="951374"/>
                </a:cubicBezTo>
                <a:cubicBezTo>
                  <a:pt x="28201" y="951240"/>
                  <a:pt x="28247" y="951105"/>
                  <a:pt x="28293" y="950971"/>
                </a:cubicBezTo>
                <a:lnTo>
                  <a:pt x="39115" y="949326"/>
                </a:lnTo>
                <a:cubicBezTo>
                  <a:pt x="57701" y="947335"/>
                  <a:pt x="76089" y="946141"/>
                  <a:pt x="93851" y="945611"/>
                </a:cubicBezTo>
                <a:cubicBezTo>
                  <a:pt x="99905" y="923404"/>
                  <a:pt x="170209" y="932855"/>
                  <a:pt x="148657" y="898134"/>
                </a:cubicBezTo>
                <a:cubicBezTo>
                  <a:pt x="172173" y="896348"/>
                  <a:pt x="191809" y="908449"/>
                  <a:pt x="174554" y="886351"/>
                </a:cubicBezTo>
                <a:cubicBezTo>
                  <a:pt x="182014" y="885083"/>
                  <a:pt x="185699" y="882087"/>
                  <a:pt x="187633" y="878226"/>
                </a:cubicBezTo>
                <a:cubicBezTo>
                  <a:pt x="187742" y="877663"/>
                  <a:pt x="187852" y="877101"/>
                  <a:pt x="187961" y="876538"/>
                </a:cubicBezTo>
                <a:lnTo>
                  <a:pt x="240501" y="873150"/>
                </a:lnTo>
                <a:lnTo>
                  <a:pt x="246345" y="869942"/>
                </a:lnTo>
                <a:lnTo>
                  <a:pt x="282041" y="871263"/>
                </a:lnTo>
                <a:lnTo>
                  <a:pt x="299711" y="870064"/>
                </a:lnTo>
                <a:lnTo>
                  <a:pt x="306299" y="873609"/>
                </a:lnTo>
                <a:cubicBezTo>
                  <a:pt x="312531" y="875279"/>
                  <a:pt x="320316" y="874896"/>
                  <a:pt x="331571" y="869866"/>
                </a:cubicBezTo>
                <a:lnTo>
                  <a:pt x="333872" y="867971"/>
                </a:lnTo>
                <a:lnTo>
                  <a:pt x="356953" y="870334"/>
                </a:lnTo>
                <a:cubicBezTo>
                  <a:pt x="364772" y="872042"/>
                  <a:pt x="372199" y="874762"/>
                  <a:pt x="379005" y="878900"/>
                </a:cubicBezTo>
                <a:cubicBezTo>
                  <a:pt x="436788" y="836391"/>
                  <a:pt x="512367" y="847456"/>
                  <a:pt x="585428" y="826440"/>
                </a:cubicBezTo>
                <a:cubicBezTo>
                  <a:pt x="600236" y="776571"/>
                  <a:pt x="751447" y="800939"/>
                  <a:pt x="787156" y="838447"/>
                </a:cubicBezTo>
                <a:cubicBezTo>
                  <a:pt x="767750" y="789794"/>
                  <a:pt x="977582" y="857915"/>
                  <a:pt x="898586" y="808502"/>
                </a:cubicBezTo>
                <a:cubicBezTo>
                  <a:pt x="926099" y="807167"/>
                  <a:pt x="944922" y="782490"/>
                  <a:pt x="924063" y="770210"/>
                </a:cubicBezTo>
                <a:cubicBezTo>
                  <a:pt x="1015917" y="786259"/>
                  <a:pt x="1117953" y="728408"/>
                  <a:pt x="1212574" y="724238"/>
                </a:cubicBezTo>
                <a:cubicBezTo>
                  <a:pt x="1245879" y="677520"/>
                  <a:pt x="1233543" y="716744"/>
                  <a:pt x="1280768" y="699122"/>
                </a:cubicBezTo>
                <a:cubicBezTo>
                  <a:pt x="1280824" y="735474"/>
                  <a:pt x="1333787" y="667235"/>
                  <a:pt x="1352027" y="704323"/>
                </a:cubicBezTo>
                <a:cubicBezTo>
                  <a:pt x="1360044" y="699941"/>
                  <a:pt x="1367234" y="694526"/>
                  <a:pt x="1374314" y="688815"/>
                </a:cubicBezTo>
                <a:lnTo>
                  <a:pt x="1378034" y="685842"/>
                </a:lnTo>
                <a:lnTo>
                  <a:pt x="1395604" y="680460"/>
                </a:lnTo>
                <a:lnTo>
                  <a:pt x="1397206" y="670793"/>
                </a:lnTo>
                <a:lnTo>
                  <a:pt x="1421250" y="656855"/>
                </a:lnTo>
                <a:cubicBezTo>
                  <a:pt x="1430770" y="652893"/>
                  <a:pt x="1441623" y="650105"/>
                  <a:pt x="1454524" y="649224"/>
                </a:cubicBezTo>
                <a:cubicBezTo>
                  <a:pt x="1502655" y="660482"/>
                  <a:pt x="1556151" y="606226"/>
                  <a:pt x="1616217" y="622107"/>
                </a:cubicBezTo>
                <a:cubicBezTo>
                  <a:pt x="1637755" y="624837"/>
                  <a:pt x="1701030" y="614257"/>
                  <a:pt x="1710928" y="600666"/>
                </a:cubicBezTo>
                <a:cubicBezTo>
                  <a:pt x="1723693" y="596072"/>
                  <a:pt x="1739861" y="597834"/>
                  <a:pt x="1743718" y="584327"/>
                </a:cubicBezTo>
                <a:cubicBezTo>
                  <a:pt x="1751098" y="567647"/>
                  <a:pt x="1801421" y="583831"/>
                  <a:pt x="1791651" y="567019"/>
                </a:cubicBezTo>
                <a:cubicBezTo>
                  <a:pt x="1827282" y="577929"/>
                  <a:pt x="1847642" y="542228"/>
                  <a:pt x="1873778" y="530130"/>
                </a:cubicBezTo>
                <a:cubicBezTo>
                  <a:pt x="1902425" y="541995"/>
                  <a:pt x="1929013" y="504913"/>
                  <a:pt x="1988411" y="491599"/>
                </a:cubicBezTo>
                <a:cubicBezTo>
                  <a:pt x="2020077" y="505546"/>
                  <a:pt x="2028363" y="482381"/>
                  <a:pt x="2085507" y="498527"/>
                </a:cubicBezTo>
                <a:cubicBezTo>
                  <a:pt x="2086719" y="495769"/>
                  <a:pt x="2088490" y="493104"/>
                  <a:pt x="2090767" y="490616"/>
                </a:cubicBezTo>
                <a:cubicBezTo>
                  <a:pt x="2103992" y="476161"/>
                  <a:pt x="2131025" y="470659"/>
                  <a:pt x="2151143" y="478332"/>
                </a:cubicBezTo>
                <a:cubicBezTo>
                  <a:pt x="2240088" y="497642"/>
                  <a:pt x="2310118" y="483043"/>
                  <a:pt x="2378710" y="477570"/>
                </a:cubicBezTo>
                <a:cubicBezTo>
                  <a:pt x="2454975" y="467585"/>
                  <a:pt x="2391576" y="437831"/>
                  <a:pt x="2496256" y="452396"/>
                </a:cubicBezTo>
                <a:cubicBezTo>
                  <a:pt x="2501503" y="436899"/>
                  <a:pt x="2513119" y="433980"/>
                  <a:pt x="2535387" y="436645"/>
                </a:cubicBezTo>
                <a:cubicBezTo>
                  <a:pt x="2572084" y="430778"/>
                  <a:pt x="2557124" y="397207"/>
                  <a:pt x="2601109" y="410678"/>
                </a:cubicBezTo>
                <a:cubicBezTo>
                  <a:pt x="2588000" y="393616"/>
                  <a:pt x="2667428" y="390302"/>
                  <a:pt x="2643855" y="374482"/>
                </a:cubicBezTo>
                <a:cubicBezTo>
                  <a:pt x="2648277" y="369169"/>
                  <a:pt x="2652937" y="366761"/>
                  <a:pt x="2657726" y="365841"/>
                </a:cubicBezTo>
                <a:cubicBezTo>
                  <a:pt x="2667303" y="363999"/>
                  <a:pt x="2677395" y="368107"/>
                  <a:pt x="2687125" y="366820"/>
                </a:cubicBezTo>
                <a:lnTo>
                  <a:pt x="2697479" y="361430"/>
                </a:lnTo>
                <a:lnTo>
                  <a:pt x="2701547" y="361545"/>
                </a:lnTo>
                <a:lnTo>
                  <a:pt x="2711054" y="360597"/>
                </a:lnTo>
                <a:lnTo>
                  <a:pt x="2710438" y="366958"/>
                </a:lnTo>
                <a:cubicBezTo>
                  <a:pt x="2708955" y="373111"/>
                  <a:pt x="2708038" y="379788"/>
                  <a:pt x="2722936" y="377633"/>
                </a:cubicBezTo>
                <a:cubicBezTo>
                  <a:pt x="2753511" y="370170"/>
                  <a:pt x="2766475" y="394972"/>
                  <a:pt x="2777227" y="368972"/>
                </a:cubicBezTo>
                <a:lnTo>
                  <a:pt x="2779510" y="361652"/>
                </a:lnTo>
                <a:lnTo>
                  <a:pt x="2786278" y="359869"/>
                </a:lnTo>
                <a:cubicBezTo>
                  <a:pt x="2789994" y="359750"/>
                  <a:pt x="2792255" y="361281"/>
                  <a:pt x="2792101" y="365927"/>
                </a:cubicBezTo>
                <a:cubicBezTo>
                  <a:pt x="2819315" y="344279"/>
                  <a:pt x="2855630" y="370297"/>
                  <a:pt x="2885545" y="372818"/>
                </a:cubicBezTo>
                <a:cubicBezTo>
                  <a:pt x="2905895" y="352581"/>
                  <a:pt x="2948591" y="377825"/>
                  <a:pt x="3009558" y="370573"/>
                </a:cubicBezTo>
                <a:cubicBezTo>
                  <a:pt x="3031640" y="347442"/>
                  <a:pt x="3050695" y="365935"/>
                  <a:pt x="3095010" y="332454"/>
                </a:cubicBezTo>
                <a:cubicBezTo>
                  <a:pt x="3097485" y="334582"/>
                  <a:pt x="3100426" y="336441"/>
                  <a:pt x="3103742" y="337974"/>
                </a:cubicBezTo>
                <a:cubicBezTo>
                  <a:pt x="3123005" y="346878"/>
                  <a:pt x="3150475" y="343067"/>
                  <a:pt x="3165093" y="329459"/>
                </a:cubicBezTo>
                <a:cubicBezTo>
                  <a:pt x="3236951" y="282673"/>
                  <a:pt x="3308286" y="273118"/>
                  <a:pt x="3373785" y="255680"/>
                </a:cubicBezTo>
                <a:cubicBezTo>
                  <a:pt x="3448540" y="239861"/>
                  <a:pt x="3405238" y="287846"/>
                  <a:pt x="3493851" y="240255"/>
                </a:cubicBezTo>
                <a:cubicBezTo>
                  <a:pt x="3506326" y="252723"/>
                  <a:pt x="3518405" y="251593"/>
                  <a:pt x="3537470" y="241867"/>
                </a:cubicBezTo>
                <a:cubicBezTo>
                  <a:pt x="3573967" y="235226"/>
                  <a:pt x="3576893" y="270855"/>
                  <a:pt x="3610489" y="244128"/>
                </a:cubicBezTo>
                <a:cubicBezTo>
                  <a:pt x="3606935" y="264036"/>
                  <a:pt x="3681284" y="241075"/>
                  <a:pt x="3667539" y="263271"/>
                </a:cubicBezTo>
                <a:cubicBezTo>
                  <a:pt x="3694251" y="276940"/>
                  <a:pt x="3701441" y="246803"/>
                  <a:pt x="3727614" y="258245"/>
                </a:cubicBezTo>
                <a:cubicBezTo>
                  <a:pt x="3754952" y="257751"/>
                  <a:pt x="3708960" y="240314"/>
                  <a:pt x="3738369" y="234506"/>
                </a:cubicBezTo>
                <a:cubicBezTo>
                  <a:pt x="3774580" y="230879"/>
                  <a:pt x="3768868" y="196201"/>
                  <a:pt x="3803670" y="236457"/>
                </a:cubicBezTo>
                <a:cubicBezTo>
                  <a:pt x="3839567" y="220301"/>
                  <a:pt x="3850064" y="239151"/>
                  <a:pt x="3903080" y="241890"/>
                </a:cubicBezTo>
                <a:cubicBezTo>
                  <a:pt x="3922859" y="227800"/>
                  <a:pt x="3941005" y="230826"/>
                  <a:pt x="3959588" y="239195"/>
                </a:cubicBezTo>
                <a:cubicBezTo>
                  <a:pt x="4009252" y="229421"/>
                  <a:pt x="4057491" y="239376"/>
                  <a:pt x="4114838" y="238165"/>
                </a:cubicBezTo>
                <a:cubicBezTo>
                  <a:pt x="4173784" y="217210"/>
                  <a:pt x="4209756" y="243378"/>
                  <a:pt x="4271023" y="241959"/>
                </a:cubicBezTo>
                <a:cubicBezTo>
                  <a:pt x="4326191" y="205535"/>
                  <a:pt x="4316856" y="279258"/>
                  <a:pt x="4367397" y="271442"/>
                </a:cubicBezTo>
                <a:cubicBezTo>
                  <a:pt x="4446016" y="235091"/>
                  <a:pt x="4369000" y="295343"/>
                  <a:pt x="4495366" y="271618"/>
                </a:cubicBezTo>
                <a:cubicBezTo>
                  <a:pt x="4501905" y="266287"/>
                  <a:pt x="4518077" y="269240"/>
                  <a:pt x="4517347" y="275639"/>
                </a:cubicBezTo>
                <a:cubicBezTo>
                  <a:pt x="4525170" y="272832"/>
                  <a:pt x="4542809" y="258800"/>
                  <a:pt x="4546116" y="268568"/>
                </a:cubicBezTo>
                <a:cubicBezTo>
                  <a:pt x="4586961" y="265354"/>
                  <a:pt x="4626617" y="255160"/>
                  <a:pt x="4661259" y="238966"/>
                </a:cubicBezTo>
                <a:cubicBezTo>
                  <a:pt x="4741966" y="247639"/>
                  <a:pt x="4693066" y="205693"/>
                  <a:pt x="4750403" y="204364"/>
                </a:cubicBezTo>
                <a:cubicBezTo>
                  <a:pt x="4798501" y="219113"/>
                  <a:pt x="4813319" y="201253"/>
                  <a:pt x="4867614" y="208668"/>
                </a:cubicBezTo>
                <a:cubicBezTo>
                  <a:pt x="4881621" y="174373"/>
                  <a:pt x="4917566" y="206761"/>
                  <a:pt x="4937036" y="195446"/>
                </a:cubicBezTo>
                <a:cubicBezTo>
                  <a:pt x="4974214" y="229763"/>
                  <a:pt x="5013321" y="152474"/>
                  <a:pt x="5047626" y="149604"/>
                </a:cubicBezTo>
                <a:cubicBezTo>
                  <a:pt x="5106046" y="150576"/>
                  <a:pt x="5172786" y="183138"/>
                  <a:pt x="5200247" y="142695"/>
                </a:cubicBezTo>
                <a:cubicBezTo>
                  <a:pt x="5206135" y="157748"/>
                  <a:pt x="5203071" y="179288"/>
                  <a:pt x="5235691" y="173330"/>
                </a:cubicBezTo>
                <a:cubicBezTo>
                  <a:pt x="5249654" y="179935"/>
                  <a:pt x="5254450" y="203448"/>
                  <a:pt x="5280133" y="189342"/>
                </a:cubicBezTo>
                <a:cubicBezTo>
                  <a:pt x="5244836" y="171370"/>
                  <a:pt x="5299493" y="163568"/>
                  <a:pt x="5291963" y="139446"/>
                </a:cubicBezTo>
                <a:cubicBezTo>
                  <a:pt x="5331555" y="120349"/>
                  <a:pt x="5427790" y="132865"/>
                  <a:pt x="5418472" y="89163"/>
                </a:cubicBezTo>
                <a:cubicBezTo>
                  <a:pt x="5428057" y="62053"/>
                  <a:pt x="5484665" y="97616"/>
                  <a:pt x="5482354" y="69470"/>
                </a:cubicBezTo>
                <a:cubicBezTo>
                  <a:pt x="5507119" y="85574"/>
                  <a:pt x="5545363" y="52240"/>
                  <a:pt x="5583280" y="49787"/>
                </a:cubicBezTo>
                <a:cubicBezTo>
                  <a:pt x="5589344" y="36484"/>
                  <a:pt x="5598103" y="36349"/>
                  <a:pt x="5613766" y="41855"/>
                </a:cubicBezTo>
                <a:cubicBezTo>
                  <a:pt x="5636621" y="41086"/>
                  <a:pt x="5660728" y="35034"/>
                  <a:pt x="5684952" y="26088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19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1331648" cy="1978172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36649" y="488969"/>
                  <a:pt x="9316893" y="491390"/>
                </a:cubicBezTo>
                <a:cubicBezTo>
                  <a:pt x="9298834" y="504511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79948" y="576062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407128" y="961344"/>
                </a:lnTo>
                <a:lnTo>
                  <a:pt x="8380548" y="987916"/>
                </a:lnTo>
                <a:lnTo>
                  <a:pt x="8379462" y="987106"/>
                </a:lnTo>
                <a:cubicBezTo>
                  <a:pt x="8376507" y="985864"/>
                  <a:pt x="8373362" y="986042"/>
                  <a:pt x="8369725" y="989186"/>
                </a:cubicBezTo>
                <a:cubicBezTo>
                  <a:pt x="8357221" y="990792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72124" y="1029408"/>
                  <a:pt x="8269666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43525" y="1179064"/>
                </a:lnTo>
                <a:lnTo>
                  <a:pt x="7685942" y="1233723"/>
                </a:lnTo>
                <a:lnTo>
                  <a:pt x="7586920" y="1261888"/>
                </a:lnTo>
                <a:cubicBezTo>
                  <a:pt x="7556723" y="1298911"/>
                  <a:pt x="7489186" y="1249860"/>
                  <a:pt x="7486100" y="1292563"/>
                </a:cubicBezTo>
                <a:cubicBezTo>
                  <a:pt x="7454875" y="1308356"/>
                  <a:pt x="7449202" y="1300366"/>
                  <a:pt x="7407190" y="1314737"/>
                </a:cubicBezTo>
                <a:cubicBezTo>
                  <a:pt x="7368386" y="1364011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23400" y="1671703"/>
                  <a:pt x="5529437" y="1636968"/>
                </a:cubicBezTo>
                <a:cubicBezTo>
                  <a:pt x="5500069" y="1636638"/>
                  <a:pt x="5481558" y="1636672"/>
                  <a:pt x="5440853" y="1657958"/>
                </a:cubicBezTo>
                <a:cubicBezTo>
                  <a:pt x="5340428" y="1673293"/>
                  <a:pt x="5074771" y="1739921"/>
                  <a:pt x="4945936" y="1713743"/>
                </a:cubicBezTo>
                <a:cubicBezTo>
                  <a:pt x="4914142" y="1717597"/>
                  <a:pt x="4837317" y="1726609"/>
                  <a:pt x="4818446" y="1726895"/>
                </a:cubicBezTo>
                <a:lnTo>
                  <a:pt x="4813657" y="1730706"/>
                </a:lnTo>
                <a:lnTo>
                  <a:pt x="4759058" y="1766533"/>
                </a:lnTo>
                <a:cubicBezTo>
                  <a:pt x="4747481" y="1770744"/>
                  <a:pt x="4734604" y="1772921"/>
                  <a:pt x="4719749" y="1771811"/>
                </a:cubicBezTo>
                <a:cubicBezTo>
                  <a:pt x="4667035" y="1745585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12575" y="1805339"/>
                  <a:pt x="4320575" y="1832722"/>
                </a:cubicBezTo>
                <a:cubicBezTo>
                  <a:pt x="4282030" y="1809397"/>
                  <a:pt x="4252210" y="1859755"/>
                  <a:pt x="4220200" y="1873173"/>
                </a:cubicBezTo>
                <a:cubicBezTo>
                  <a:pt x="4189784" y="1872580"/>
                  <a:pt x="4175475" y="1885756"/>
                  <a:pt x="4105361" y="1894711"/>
                </a:cubicBezTo>
                <a:cubicBezTo>
                  <a:pt x="4071894" y="1867524"/>
                  <a:pt x="4035294" y="1916372"/>
                  <a:pt x="3973223" y="1881015"/>
                </a:cubicBezTo>
                <a:cubicBezTo>
                  <a:pt x="3971330" y="1884974"/>
                  <a:pt x="3952843" y="1881390"/>
                  <a:pt x="3900992" y="1880603"/>
                </a:cubicBezTo>
                <a:cubicBezTo>
                  <a:pt x="3849141" y="1879815"/>
                  <a:pt x="3740259" y="1879432"/>
                  <a:pt x="3662119" y="1876289"/>
                </a:cubicBezTo>
                <a:cubicBezTo>
                  <a:pt x="3573420" y="1876991"/>
                  <a:pt x="3613412" y="1915150"/>
                  <a:pt x="3496919" y="1873180"/>
                </a:cubicBezTo>
                <a:cubicBezTo>
                  <a:pt x="3488062" y="1895719"/>
                  <a:pt x="3474293" y="1897950"/>
                  <a:pt x="3449433" y="1889681"/>
                </a:cubicBezTo>
                <a:cubicBezTo>
                  <a:pt x="3406553" y="1891629"/>
                  <a:pt x="3417350" y="1945453"/>
                  <a:pt x="3369766" y="1916653"/>
                </a:cubicBezTo>
                <a:cubicBezTo>
                  <a:pt x="3338805" y="1929531"/>
                  <a:pt x="3310151" y="1915620"/>
                  <a:pt x="3290336" y="1925039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57504" y="1957276"/>
                </a:lnTo>
                <a:lnTo>
                  <a:pt x="3115176" y="1943459"/>
                </a:lnTo>
                <a:cubicBezTo>
                  <a:pt x="3095397" y="1937281"/>
                  <a:pt x="3080878" y="1929976"/>
                  <a:pt x="3038835" y="1920210"/>
                </a:cubicBezTo>
                <a:cubicBezTo>
                  <a:pt x="3011900" y="1947086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1037" y="1967486"/>
                  <a:pt x="2001803" y="1954594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391573" y="1790862"/>
                  <a:pt x="1332568" y="1793149"/>
                </a:cubicBezTo>
                <a:cubicBezTo>
                  <a:pt x="1236287" y="1833446"/>
                  <a:pt x="1335185" y="1756546"/>
                  <a:pt x="1186881" y="1768613"/>
                </a:cubicBezTo>
                <a:cubicBezTo>
                  <a:pt x="1178443" y="1775469"/>
                  <a:pt x="1160576" y="1767918"/>
                  <a:pt x="1162595" y="1758337"/>
                </a:cubicBezTo>
                <a:cubicBezTo>
                  <a:pt x="1153167" y="1761117"/>
                  <a:pt x="1130472" y="1779083"/>
                  <a:pt x="1128523" y="1763621"/>
                </a:cubicBezTo>
                <a:cubicBezTo>
                  <a:pt x="1081415" y="1760756"/>
                  <a:pt x="1034361" y="1768718"/>
                  <a:pt x="991903" y="1786741"/>
                </a:cubicBezTo>
                <a:cubicBezTo>
                  <a:pt x="966383" y="1781126"/>
                  <a:pt x="949501" y="1831241"/>
                  <a:pt x="883960" y="1822386"/>
                </a:cubicBezTo>
                <a:cubicBezTo>
                  <a:pt x="831931" y="1790865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B5E680F7-CFDB-43F6-BFA0-4C9EAFD30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</p:spPr>
        <p:txBody>
          <a:bodyPr>
            <a:normAutofit/>
          </a:bodyPr>
          <a:lstStyle/>
          <a:p>
            <a:r>
              <a:rPr lang="hu-HU" dirty="0"/>
              <a:t>MYOFASCIÁLIS RENDSZER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0373850-7E34-414B-B0E0-67C4078F7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069" y="2115878"/>
            <a:ext cx="4886315" cy="4047559"/>
          </a:xfrm>
        </p:spPr>
        <p:txBody>
          <a:bodyPr>
            <a:normAutofit fontScale="70000" lnSpcReduction="20000"/>
          </a:bodyPr>
          <a:lstStyle/>
          <a:p>
            <a:pPr algn="just" rtl="0" fontAlgn="base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600" b="0" i="0" u="none" strike="noStrike" dirty="0">
                <a:effectLst/>
                <a:latin typeface="+mj-lt"/>
              </a:rPr>
              <a:t>Mozgatóegység: izom és </a:t>
            </a:r>
            <a:r>
              <a:rPr lang="hu-HU" sz="2600" b="0" i="0" u="none" strike="noStrike" dirty="0" err="1">
                <a:effectLst/>
                <a:latin typeface="+mj-lt"/>
              </a:rPr>
              <a:t>fascia</a:t>
            </a:r>
            <a:endParaRPr lang="hu-HU" sz="2600" b="0" i="0" u="none" strike="noStrike" dirty="0">
              <a:effectLst/>
              <a:latin typeface="+mj-lt"/>
            </a:endParaRPr>
          </a:p>
          <a:p>
            <a:pPr algn="just" rtl="0" fontAlgn="base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600" b="0" i="0" u="none" strike="noStrike" dirty="0">
                <a:effectLst/>
                <a:latin typeface="+mj-lt"/>
              </a:rPr>
              <a:t>Minden izom, minden izomköteg, de még az egyes izomrostok is vékony </a:t>
            </a:r>
            <a:r>
              <a:rPr lang="hu-HU" sz="2600" b="0" i="0" u="none" strike="noStrike" dirty="0" err="1">
                <a:effectLst/>
                <a:latin typeface="+mj-lt"/>
              </a:rPr>
              <a:t>fasciaréteggel</a:t>
            </a:r>
            <a:r>
              <a:rPr lang="hu-HU" sz="2600" b="0" i="0" u="none" strike="noStrike" dirty="0">
                <a:effectLst/>
                <a:latin typeface="+mj-lt"/>
              </a:rPr>
              <a:t> által burkoltak</a:t>
            </a:r>
          </a:p>
          <a:p>
            <a:pPr algn="just" rtl="0" fontAlgn="base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600" b="0" i="0" u="none" strike="noStrike" dirty="0">
                <a:effectLst/>
                <a:latin typeface="+mj-lt"/>
              </a:rPr>
              <a:t>Ezek a „burkok, rétegek veszik át a mozgási energiát az </a:t>
            </a:r>
            <a:r>
              <a:rPr lang="hu-HU" sz="2600" b="0" i="0" u="none" strike="noStrike" dirty="0" err="1">
                <a:effectLst/>
                <a:latin typeface="+mj-lt"/>
              </a:rPr>
              <a:t>izhomrostoktól</a:t>
            </a:r>
            <a:r>
              <a:rPr lang="hu-HU" sz="2600" b="0" i="0" u="none" strike="noStrike" dirty="0">
                <a:effectLst/>
                <a:latin typeface="+mj-lt"/>
              </a:rPr>
              <a:t>, mozgatják ezen rostok kötegeit</a:t>
            </a:r>
          </a:p>
          <a:p>
            <a:pPr algn="just" rtl="0" fontAlgn="base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600" b="0" i="0" u="none" strike="noStrike" dirty="0" err="1">
                <a:effectLst/>
                <a:latin typeface="+mj-lt"/>
              </a:rPr>
              <a:t>Inak</a:t>
            </a:r>
            <a:r>
              <a:rPr lang="hu-HU" sz="2600" b="0" i="0" u="none" strike="noStrike" dirty="0">
                <a:effectLst/>
                <a:latin typeface="+mj-lt"/>
              </a:rPr>
              <a:t> – feszesebb </a:t>
            </a:r>
            <a:r>
              <a:rPr lang="hu-HU" sz="2600" b="0" i="0" u="none" strike="noStrike" dirty="0" err="1">
                <a:effectLst/>
                <a:latin typeface="+mj-lt"/>
              </a:rPr>
              <a:t>fasciaszövetek</a:t>
            </a:r>
            <a:r>
              <a:rPr lang="hu-HU" sz="2600" b="0" i="0" u="none" strike="noStrike" dirty="0">
                <a:effectLst/>
                <a:latin typeface="+mj-lt"/>
              </a:rPr>
              <a:t> – biztosítják az erő átvitelét a csontokhoz (lásd: Achilles-ín)</a:t>
            </a:r>
          </a:p>
          <a:p>
            <a:pPr algn="just" rtl="0" fontAlgn="base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600" dirty="0">
                <a:latin typeface="+mj-lt"/>
              </a:rPr>
              <a:t>H</a:t>
            </a:r>
            <a:r>
              <a:rPr lang="hu-HU" sz="2600" b="0" i="0" u="none" strike="noStrike" dirty="0">
                <a:effectLst/>
                <a:latin typeface="+mj-lt"/>
              </a:rPr>
              <a:t>osszú összeköttetésekről beszélünk az izom-</a:t>
            </a:r>
            <a:r>
              <a:rPr lang="hu-HU" sz="2600" b="0" i="0" u="none" strike="noStrike" dirty="0" err="1">
                <a:effectLst/>
                <a:latin typeface="+mj-lt"/>
              </a:rPr>
              <a:t>fasciarendszerben</a:t>
            </a:r>
            <a:r>
              <a:rPr lang="hu-HU" sz="2600" b="0" i="0" u="none" strike="noStrike" dirty="0">
                <a:effectLst/>
                <a:latin typeface="+mj-lt"/>
              </a:rPr>
              <a:t>, amely különböző, egymástól távolabbi testrészeket is összekapcsol – láncolat</a:t>
            </a:r>
          </a:p>
          <a:p>
            <a:pPr algn="just" rtl="0" fontAlgn="base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hu-HU" sz="2300" b="0" i="0" u="none" strike="noStrike" dirty="0">
              <a:effectLst/>
              <a:latin typeface="+mj-lt"/>
            </a:endParaRPr>
          </a:p>
          <a:p>
            <a:pPr>
              <a:lnSpc>
                <a:spcPct val="90000"/>
              </a:lnSpc>
            </a:pPr>
            <a:br>
              <a:rPr lang="hu-HU" sz="1400" b="0" dirty="0">
                <a:effectLst/>
              </a:rPr>
            </a:br>
            <a:endParaRPr lang="hu-HU" sz="1400" dirty="0"/>
          </a:p>
        </p:txBody>
      </p:sp>
      <p:pic>
        <p:nvPicPr>
          <p:cNvPr id="7170" name="Picture 2" descr="Mi az a fascia? | Masszőr Tomi">
            <a:extLst>
              <a:ext uri="{FF2B5EF4-FFF2-40B4-BE49-F238E27FC236}">
                <a16:creationId xmlns:a16="http://schemas.microsoft.com/office/drawing/2014/main" id="{8266F435-B484-4649-945E-42C3FF90AE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50426" y="2520492"/>
            <a:ext cx="4788505" cy="2761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C64E267B-3F5A-4357-9E7F-C5FBE5D3B1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50426" y="5902730"/>
            <a:ext cx="5741575" cy="955271"/>
          </a:xfrm>
          <a:custGeom>
            <a:avLst/>
            <a:gdLst>
              <a:gd name="connsiteX0" fmla="*/ 5741575 w 5741575"/>
              <a:gd name="connsiteY0" fmla="*/ 0 h 955271"/>
              <a:gd name="connsiteX1" fmla="*/ 5741575 w 5741575"/>
              <a:gd name="connsiteY1" fmla="*/ 955271 h 955271"/>
              <a:gd name="connsiteX2" fmla="*/ 0 w 5741575"/>
              <a:gd name="connsiteY2" fmla="*/ 955271 h 955271"/>
              <a:gd name="connsiteX3" fmla="*/ 8558 w 5741575"/>
              <a:gd name="connsiteY3" fmla="*/ 953971 h 955271"/>
              <a:gd name="connsiteX4" fmla="*/ 16894 w 5741575"/>
              <a:gd name="connsiteY4" fmla="*/ 953847 h 955271"/>
              <a:gd name="connsiteX5" fmla="*/ 28156 w 5741575"/>
              <a:gd name="connsiteY5" fmla="*/ 951374 h 955271"/>
              <a:gd name="connsiteX6" fmla="*/ 28293 w 5741575"/>
              <a:gd name="connsiteY6" fmla="*/ 950971 h 955271"/>
              <a:gd name="connsiteX7" fmla="*/ 39115 w 5741575"/>
              <a:gd name="connsiteY7" fmla="*/ 949326 h 955271"/>
              <a:gd name="connsiteX8" fmla="*/ 93851 w 5741575"/>
              <a:gd name="connsiteY8" fmla="*/ 945611 h 955271"/>
              <a:gd name="connsiteX9" fmla="*/ 148657 w 5741575"/>
              <a:gd name="connsiteY9" fmla="*/ 898134 h 955271"/>
              <a:gd name="connsiteX10" fmla="*/ 174554 w 5741575"/>
              <a:gd name="connsiteY10" fmla="*/ 886351 h 955271"/>
              <a:gd name="connsiteX11" fmla="*/ 187633 w 5741575"/>
              <a:gd name="connsiteY11" fmla="*/ 878226 h 955271"/>
              <a:gd name="connsiteX12" fmla="*/ 187961 w 5741575"/>
              <a:gd name="connsiteY12" fmla="*/ 876538 h 955271"/>
              <a:gd name="connsiteX13" fmla="*/ 240501 w 5741575"/>
              <a:gd name="connsiteY13" fmla="*/ 873150 h 955271"/>
              <a:gd name="connsiteX14" fmla="*/ 246345 w 5741575"/>
              <a:gd name="connsiteY14" fmla="*/ 869942 h 955271"/>
              <a:gd name="connsiteX15" fmla="*/ 282041 w 5741575"/>
              <a:gd name="connsiteY15" fmla="*/ 871263 h 955271"/>
              <a:gd name="connsiteX16" fmla="*/ 299711 w 5741575"/>
              <a:gd name="connsiteY16" fmla="*/ 870064 h 955271"/>
              <a:gd name="connsiteX17" fmla="*/ 306299 w 5741575"/>
              <a:gd name="connsiteY17" fmla="*/ 873609 h 955271"/>
              <a:gd name="connsiteX18" fmla="*/ 331571 w 5741575"/>
              <a:gd name="connsiteY18" fmla="*/ 869866 h 955271"/>
              <a:gd name="connsiteX19" fmla="*/ 333872 w 5741575"/>
              <a:gd name="connsiteY19" fmla="*/ 867971 h 955271"/>
              <a:gd name="connsiteX20" fmla="*/ 356953 w 5741575"/>
              <a:gd name="connsiteY20" fmla="*/ 870334 h 955271"/>
              <a:gd name="connsiteX21" fmla="*/ 379005 w 5741575"/>
              <a:gd name="connsiteY21" fmla="*/ 878900 h 955271"/>
              <a:gd name="connsiteX22" fmla="*/ 585428 w 5741575"/>
              <a:gd name="connsiteY22" fmla="*/ 826440 h 955271"/>
              <a:gd name="connsiteX23" fmla="*/ 787156 w 5741575"/>
              <a:gd name="connsiteY23" fmla="*/ 838447 h 955271"/>
              <a:gd name="connsiteX24" fmla="*/ 898586 w 5741575"/>
              <a:gd name="connsiteY24" fmla="*/ 808502 h 955271"/>
              <a:gd name="connsiteX25" fmla="*/ 924063 w 5741575"/>
              <a:gd name="connsiteY25" fmla="*/ 770210 h 955271"/>
              <a:gd name="connsiteX26" fmla="*/ 1212574 w 5741575"/>
              <a:gd name="connsiteY26" fmla="*/ 724238 h 955271"/>
              <a:gd name="connsiteX27" fmla="*/ 1280768 w 5741575"/>
              <a:gd name="connsiteY27" fmla="*/ 699122 h 955271"/>
              <a:gd name="connsiteX28" fmla="*/ 1352027 w 5741575"/>
              <a:gd name="connsiteY28" fmla="*/ 704323 h 955271"/>
              <a:gd name="connsiteX29" fmla="*/ 1374314 w 5741575"/>
              <a:gd name="connsiteY29" fmla="*/ 688815 h 955271"/>
              <a:gd name="connsiteX30" fmla="*/ 1378034 w 5741575"/>
              <a:gd name="connsiteY30" fmla="*/ 685842 h 955271"/>
              <a:gd name="connsiteX31" fmla="*/ 1395604 w 5741575"/>
              <a:gd name="connsiteY31" fmla="*/ 680460 h 955271"/>
              <a:gd name="connsiteX32" fmla="*/ 1397206 w 5741575"/>
              <a:gd name="connsiteY32" fmla="*/ 670793 h 955271"/>
              <a:gd name="connsiteX33" fmla="*/ 1421250 w 5741575"/>
              <a:gd name="connsiteY33" fmla="*/ 656855 h 955271"/>
              <a:gd name="connsiteX34" fmla="*/ 1454524 w 5741575"/>
              <a:gd name="connsiteY34" fmla="*/ 649224 h 955271"/>
              <a:gd name="connsiteX35" fmla="*/ 1616217 w 5741575"/>
              <a:gd name="connsiteY35" fmla="*/ 622107 h 955271"/>
              <a:gd name="connsiteX36" fmla="*/ 1710928 w 5741575"/>
              <a:gd name="connsiteY36" fmla="*/ 600666 h 955271"/>
              <a:gd name="connsiteX37" fmla="*/ 1743718 w 5741575"/>
              <a:gd name="connsiteY37" fmla="*/ 584327 h 955271"/>
              <a:gd name="connsiteX38" fmla="*/ 1791651 w 5741575"/>
              <a:gd name="connsiteY38" fmla="*/ 567019 h 955271"/>
              <a:gd name="connsiteX39" fmla="*/ 1873778 w 5741575"/>
              <a:gd name="connsiteY39" fmla="*/ 530130 h 955271"/>
              <a:gd name="connsiteX40" fmla="*/ 1988411 w 5741575"/>
              <a:gd name="connsiteY40" fmla="*/ 491599 h 955271"/>
              <a:gd name="connsiteX41" fmla="*/ 2085507 w 5741575"/>
              <a:gd name="connsiteY41" fmla="*/ 498527 h 955271"/>
              <a:gd name="connsiteX42" fmla="*/ 2090767 w 5741575"/>
              <a:gd name="connsiteY42" fmla="*/ 490616 h 955271"/>
              <a:gd name="connsiteX43" fmla="*/ 2151143 w 5741575"/>
              <a:gd name="connsiteY43" fmla="*/ 478332 h 955271"/>
              <a:gd name="connsiteX44" fmla="*/ 2378710 w 5741575"/>
              <a:gd name="connsiteY44" fmla="*/ 477570 h 955271"/>
              <a:gd name="connsiteX45" fmla="*/ 2496256 w 5741575"/>
              <a:gd name="connsiteY45" fmla="*/ 452396 h 955271"/>
              <a:gd name="connsiteX46" fmla="*/ 2535387 w 5741575"/>
              <a:gd name="connsiteY46" fmla="*/ 436645 h 955271"/>
              <a:gd name="connsiteX47" fmla="*/ 2601109 w 5741575"/>
              <a:gd name="connsiteY47" fmla="*/ 410678 h 955271"/>
              <a:gd name="connsiteX48" fmla="*/ 2643855 w 5741575"/>
              <a:gd name="connsiteY48" fmla="*/ 374482 h 955271"/>
              <a:gd name="connsiteX49" fmla="*/ 2657726 w 5741575"/>
              <a:gd name="connsiteY49" fmla="*/ 365841 h 955271"/>
              <a:gd name="connsiteX50" fmla="*/ 2687125 w 5741575"/>
              <a:gd name="connsiteY50" fmla="*/ 366820 h 955271"/>
              <a:gd name="connsiteX51" fmla="*/ 2697479 w 5741575"/>
              <a:gd name="connsiteY51" fmla="*/ 361430 h 955271"/>
              <a:gd name="connsiteX52" fmla="*/ 2701547 w 5741575"/>
              <a:gd name="connsiteY52" fmla="*/ 361545 h 955271"/>
              <a:gd name="connsiteX53" fmla="*/ 2711054 w 5741575"/>
              <a:gd name="connsiteY53" fmla="*/ 360597 h 955271"/>
              <a:gd name="connsiteX54" fmla="*/ 2710438 w 5741575"/>
              <a:gd name="connsiteY54" fmla="*/ 366958 h 955271"/>
              <a:gd name="connsiteX55" fmla="*/ 2722936 w 5741575"/>
              <a:gd name="connsiteY55" fmla="*/ 377633 h 955271"/>
              <a:gd name="connsiteX56" fmla="*/ 2777227 w 5741575"/>
              <a:gd name="connsiteY56" fmla="*/ 368972 h 955271"/>
              <a:gd name="connsiteX57" fmla="*/ 2779510 w 5741575"/>
              <a:gd name="connsiteY57" fmla="*/ 361652 h 955271"/>
              <a:gd name="connsiteX58" fmla="*/ 2786278 w 5741575"/>
              <a:gd name="connsiteY58" fmla="*/ 359869 h 955271"/>
              <a:gd name="connsiteX59" fmla="*/ 2792101 w 5741575"/>
              <a:gd name="connsiteY59" fmla="*/ 365927 h 955271"/>
              <a:gd name="connsiteX60" fmla="*/ 2885545 w 5741575"/>
              <a:gd name="connsiteY60" fmla="*/ 372818 h 955271"/>
              <a:gd name="connsiteX61" fmla="*/ 3009558 w 5741575"/>
              <a:gd name="connsiteY61" fmla="*/ 370573 h 955271"/>
              <a:gd name="connsiteX62" fmla="*/ 3095010 w 5741575"/>
              <a:gd name="connsiteY62" fmla="*/ 332454 h 955271"/>
              <a:gd name="connsiteX63" fmla="*/ 3103742 w 5741575"/>
              <a:gd name="connsiteY63" fmla="*/ 337974 h 955271"/>
              <a:gd name="connsiteX64" fmla="*/ 3165093 w 5741575"/>
              <a:gd name="connsiteY64" fmla="*/ 329459 h 955271"/>
              <a:gd name="connsiteX65" fmla="*/ 3373785 w 5741575"/>
              <a:gd name="connsiteY65" fmla="*/ 255680 h 955271"/>
              <a:gd name="connsiteX66" fmla="*/ 3493851 w 5741575"/>
              <a:gd name="connsiteY66" fmla="*/ 240255 h 955271"/>
              <a:gd name="connsiteX67" fmla="*/ 3537470 w 5741575"/>
              <a:gd name="connsiteY67" fmla="*/ 241867 h 955271"/>
              <a:gd name="connsiteX68" fmla="*/ 3610489 w 5741575"/>
              <a:gd name="connsiteY68" fmla="*/ 244128 h 955271"/>
              <a:gd name="connsiteX69" fmla="*/ 3667539 w 5741575"/>
              <a:gd name="connsiteY69" fmla="*/ 263271 h 955271"/>
              <a:gd name="connsiteX70" fmla="*/ 3727614 w 5741575"/>
              <a:gd name="connsiteY70" fmla="*/ 258245 h 955271"/>
              <a:gd name="connsiteX71" fmla="*/ 3738369 w 5741575"/>
              <a:gd name="connsiteY71" fmla="*/ 234506 h 955271"/>
              <a:gd name="connsiteX72" fmla="*/ 3803670 w 5741575"/>
              <a:gd name="connsiteY72" fmla="*/ 236457 h 955271"/>
              <a:gd name="connsiteX73" fmla="*/ 3903080 w 5741575"/>
              <a:gd name="connsiteY73" fmla="*/ 241890 h 955271"/>
              <a:gd name="connsiteX74" fmla="*/ 3959588 w 5741575"/>
              <a:gd name="connsiteY74" fmla="*/ 239195 h 955271"/>
              <a:gd name="connsiteX75" fmla="*/ 4114838 w 5741575"/>
              <a:gd name="connsiteY75" fmla="*/ 238165 h 955271"/>
              <a:gd name="connsiteX76" fmla="*/ 4271023 w 5741575"/>
              <a:gd name="connsiteY76" fmla="*/ 241959 h 955271"/>
              <a:gd name="connsiteX77" fmla="*/ 4367397 w 5741575"/>
              <a:gd name="connsiteY77" fmla="*/ 271442 h 955271"/>
              <a:gd name="connsiteX78" fmla="*/ 4495366 w 5741575"/>
              <a:gd name="connsiteY78" fmla="*/ 271618 h 955271"/>
              <a:gd name="connsiteX79" fmla="*/ 4517347 w 5741575"/>
              <a:gd name="connsiteY79" fmla="*/ 275639 h 955271"/>
              <a:gd name="connsiteX80" fmla="*/ 4546116 w 5741575"/>
              <a:gd name="connsiteY80" fmla="*/ 268568 h 955271"/>
              <a:gd name="connsiteX81" fmla="*/ 4661259 w 5741575"/>
              <a:gd name="connsiteY81" fmla="*/ 238966 h 955271"/>
              <a:gd name="connsiteX82" fmla="*/ 4750403 w 5741575"/>
              <a:gd name="connsiteY82" fmla="*/ 204364 h 955271"/>
              <a:gd name="connsiteX83" fmla="*/ 4867614 w 5741575"/>
              <a:gd name="connsiteY83" fmla="*/ 208668 h 955271"/>
              <a:gd name="connsiteX84" fmla="*/ 4937036 w 5741575"/>
              <a:gd name="connsiteY84" fmla="*/ 195446 h 955271"/>
              <a:gd name="connsiteX85" fmla="*/ 5047626 w 5741575"/>
              <a:gd name="connsiteY85" fmla="*/ 149604 h 955271"/>
              <a:gd name="connsiteX86" fmla="*/ 5200247 w 5741575"/>
              <a:gd name="connsiteY86" fmla="*/ 142695 h 955271"/>
              <a:gd name="connsiteX87" fmla="*/ 5235691 w 5741575"/>
              <a:gd name="connsiteY87" fmla="*/ 173330 h 955271"/>
              <a:gd name="connsiteX88" fmla="*/ 5280133 w 5741575"/>
              <a:gd name="connsiteY88" fmla="*/ 189342 h 955271"/>
              <a:gd name="connsiteX89" fmla="*/ 5291963 w 5741575"/>
              <a:gd name="connsiteY89" fmla="*/ 139446 h 955271"/>
              <a:gd name="connsiteX90" fmla="*/ 5418472 w 5741575"/>
              <a:gd name="connsiteY90" fmla="*/ 89163 h 955271"/>
              <a:gd name="connsiteX91" fmla="*/ 5482354 w 5741575"/>
              <a:gd name="connsiteY91" fmla="*/ 69470 h 955271"/>
              <a:gd name="connsiteX92" fmla="*/ 5583280 w 5741575"/>
              <a:gd name="connsiteY92" fmla="*/ 49787 h 955271"/>
              <a:gd name="connsiteX93" fmla="*/ 5613766 w 5741575"/>
              <a:gd name="connsiteY93" fmla="*/ 41855 h 955271"/>
              <a:gd name="connsiteX94" fmla="*/ 5684952 w 5741575"/>
              <a:gd name="connsiteY94" fmla="*/ 26088 h 955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5741575" h="955271">
                <a:moveTo>
                  <a:pt x="5741575" y="0"/>
                </a:moveTo>
                <a:lnTo>
                  <a:pt x="5741575" y="955271"/>
                </a:lnTo>
                <a:lnTo>
                  <a:pt x="0" y="955271"/>
                </a:lnTo>
                <a:lnTo>
                  <a:pt x="8558" y="953971"/>
                </a:lnTo>
                <a:lnTo>
                  <a:pt x="16894" y="953847"/>
                </a:lnTo>
                <a:cubicBezTo>
                  <a:pt x="22474" y="953361"/>
                  <a:pt x="25973" y="952524"/>
                  <a:pt x="28156" y="951374"/>
                </a:cubicBezTo>
                <a:cubicBezTo>
                  <a:pt x="28201" y="951240"/>
                  <a:pt x="28247" y="951105"/>
                  <a:pt x="28293" y="950971"/>
                </a:cubicBezTo>
                <a:lnTo>
                  <a:pt x="39115" y="949326"/>
                </a:lnTo>
                <a:cubicBezTo>
                  <a:pt x="57701" y="947335"/>
                  <a:pt x="76089" y="946141"/>
                  <a:pt x="93851" y="945611"/>
                </a:cubicBezTo>
                <a:cubicBezTo>
                  <a:pt x="99905" y="923404"/>
                  <a:pt x="170209" y="932855"/>
                  <a:pt x="148657" y="898134"/>
                </a:cubicBezTo>
                <a:cubicBezTo>
                  <a:pt x="172173" y="896348"/>
                  <a:pt x="191809" y="908449"/>
                  <a:pt x="174554" y="886351"/>
                </a:cubicBezTo>
                <a:cubicBezTo>
                  <a:pt x="182014" y="885083"/>
                  <a:pt x="185699" y="882087"/>
                  <a:pt x="187633" y="878226"/>
                </a:cubicBezTo>
                <a:cubicBezTo>
                  <a:pt x="187742" y="877663"/>
                  <a:pt x="187852" y="877101"/>
                  <a:pt x="187961" y="876538"/>
                </a:cubicBezTo>
                <a:lnTo>
                  <a:pt x="240501" y="873150"/>
                </a:lnTo>
                <a:lnTo>
                  <a:pt x="246345" y="869942"/>
                </a:lnTo>
                <a:lnTo>
                  <a:pt x="282041" y="871263"/>
                </a:lnTo>
                <a:lnTo>
                  <a:pt x="299711" y="870064"/>
                </a:lnTo>
                <a:lnTo>
                  <a:pt x="306299" y="873609"/>
                </a:lnTo>
                <a:cubicBezTo>
                  <a:pt x="312531" y="875279"/>
                  <a:pt x="320316" y="874896"/>
                  <a:pt x="331571" y="869866"/>
                </a:cubicBezTo>
                <a:lnTo>
                  <a:pt x="333872" y="867971"/>
                </a:lnTo>
                <a:lnTo>
                  <a:pt x="356953" y="870334"/>
                </a:lnTo>
                <a:cubicBezTo>
                  <a:pt x="364772" y="872042"/>
                  <a:pt x="372199" y="874762"/>
                  <a:pt x="379005" y="878900"/>
                </a:cubicBezTo>
                <a:cubicBezTo>
                  <a:pt x="436788" y="836391"/>
                  <a:pt x="512367" y="847456"/>
                  <a:pt x="585428" y="826440"/>
                </a:cubicBezTo>
                <a:cubicBezTo>
                  <a:pt x="600236" y="776571"/>
                  <a:pt x="751447" y="800939"/>
                  <a:pt x="787156" y="838447"/>
                </a:cubicBezTo>
                <a:cubicBezTo>
                  <a:pt x="767750" y="789794"/>
                  <a:pt x="977582" y="857915"/>
                  <a:pt x="898586" y="808502"/>
                </a:cubicBezTo>
                <a:cubicBezTo>
                  <a:pt x="926099" y="807167"/>
                  <a:pt x="944922" y="782490"/>
                  <a:pt x="924063" y="770210"/>
                </a:cubicBezTo>
                <a:cubicBezTo>
                  <a:pt x="1015917" y="786259"/>
                  <a:pt x="1117953" y="728408"/>
                  <a:pt x="1212574" y="724238"/>
                </a:cubicBezTo>
                <a:cubicBezTo>
                  <a:pt x="1245879" y="677520"/>
                  <a:pt x="1233543" y="716744"/>
                  <a:pt x="1280768" y="699122"/>
                </a:cubicBezTo>
                <a:cubicBezTo>
                  <a:pt x="1280824" y="735474"/>
                  <a:pt x="1333787" y="667235"/>
                  <a:pt x="1352027" y="704323"/>
                </a:cubicBezTo>
                <a:cubicBezTo>
                  <a:pt x="1360044" y="699941"/>
                  <a:pt x="1367234" y="694526"/>
                  <a:pt x="1374314" y="688815"/>
                </a:cubicBezTo>
                <a:lnTo>
                  <a:pt x="1378034" y="685842"/>
                </a:lnTo>
                <a:lnTo>
                  <a:pt x="1395604" y="680460"/>
                </a:lnTo>
                <a:lnTo>
                  <a:pt x="1397206" y="670793"/>
                </a:lnTo>
                <a:lnTo>
                  <a:pt x="1421250" y="656855"/>
                </a:lnTo>
                <a:cubicBezTo>
                  <a:pt x="1430770" y="652893"/>
                  <a:pt x="1441623" y="650105"/>
                  <a:pt x="1454524" y="649224"/>
                </a:cubicBezTo>
                <a:cubicBezTo>
                  <a:pt x="1502655" y="660482"/>
                  <a:pt x="1556151" y="606226"/>
                  <a:pt x="1616217" y="622107"/>
                </a:cubicBezTo>
                <a:cubicBezTo>
                  <a:pt x="1637755" y="624837"/>
                  <a:pt x="1701030" y="614257"/>
                  <a:pt x="1710928" y="600666"/>
                </a:cubicBezTo>
                <a:cubicBezTo>
                  <a:pt x="1723693" y="596072"/>
                  <a:pt x="1739861" y="597834"/>
                  <a:pt x="1743718" y="584327"/>
                </a:cubicBezTo>
                <a:cubicBezTo>
                  <a:pt x="1751098" y="567647"/>
                  <a:pt x="1801421" y="583831"/>
                  <a:pt x="1791651" y="567019"/>
                </a:cubicBezTo>
                <a:cubicBezTo>
                  <a:pt x="1827282" y="577929"/>
                  <a:pt x="1847642" y="542228"/>
                  <a:pt x="1873778" y="530130"/>
                </a:cubicBezTo>
                <a:cubicBezTo>
                  <a:pt x="1902425" y="541995"/>
                  <a:pt x="1929013" y="504913"/>
                  <a:pt x="1988411" y="491599"/>
                </a:cubicBezTo>
                <a:cubicBezTo>
                  <a:pt x="2020077" y="505546"/>
                  <a:pt x="2028363" y="482381"/>
                  <a:pt x="2085507" y="498527"/>
                </a:cubicBezTo>
                <a:cubicBezTo>
                  <a:pt x="2086719" y="495769"/>
                  <a:pt x="2088490" y="493104"/>
                  <a:pt x="2090767" y="490616"/>
                </a:cubicBezTo>
                <a:cubicBezTo>
                  <a:pt x="2103992" y="476161"/>
                  <a:pt x="2131025" y="470659"/>
                  <a:pt x="2151143" y="478332"/>
                </a:cubicBezTo>
                <a:cubicBezTo>
                  <a:pt x="2240088" y="497642"/>
                  <a:pt x="2310118" y="483043"/>
                  <a:pt x="2378710" y="477570"/>
                </a:cubicBezTo>
                <a:cubicBezTo>
                  <a:pt x="2454975" y="467585"/>
                  <a:pt x="2391576" y="437831"/>
                  <a:pt x="2496256" y="452396"/>
                </a:cubicBezTo>
                <a:cubicBezTo>
                  <a:pt x="2501503" y="436899"/>
                  <a:pt x="2513119" y="433980"/>
                  <a:pt x="2535387" y="436645"/>
                </a:cubicBezTo>
                <a:cubicBezTo>
                  <a:pt x="2572084" y="430778"/>
                  <a:pt x="2557124" y="397207"/>
                  <a:pt x="2601109" y="410678"/>
                </a:cubicBezTo>
                <a:cubicBezTo>
                  <a:pt x="2588000" y="393616"/>
                  <a:pt x="2667428" y="390302"/>
                  <a:pt x="2643855" y="374482"/>
                </a:cubicBezTo>
                <a:cubicBezTo>
                  <a:pt x="2648277" y="369169"/>
                  <a:pt x="2652937" y="366761"/>
                  <a:pt x="2657726" y="365841"/>
                </a:cubicBezTo>
                <a:cubicBezTo>
                  <a:pt x="2667303" y="363999"/>
                  <a:pt x="2677395" y="368107"/>
                  <a:pt x="2687125" y="366820"/>
                </a:cubicBezTo>
                <a:lnTo>
                  <a:pt x="2697479" y="361430"/>
                </a:lnTo>
                <a:lnTo>
                  <a:pt x="2701547" y="361545"/>
                </a:lnTo>
                <a:lnTo>
                  <a:pt x="2711054" y="360597"/>
                </a:lnTo>
                <a:lnTo>
                  <a:pt x="2710438" y="366958"/>
                </a:lnTo>
                <a:cubicBezTo>
                  <a:pt x="2708955" y="373111"/>
                  <a:pt x="2708038" y="379788"/>
                  <a:pt x="2722936" y="377633"/>
                </a:cubicBezTo>
                <a:cubicBezTo>
                  <a:pt x="2753511" y="370170"/>
                  <a:pt x="2766475" y="394972"/>
                  <a:pt x="2777227" y="368972"/>
                </a:cubicBezTo>
                <a:lnTo>
                  <a:pt x="2779510" y="361652"/>
                </a:lnTo>
                <a:lnTo>
                  <a:pt x="2786278" y="359869"/>
                </a:lnTo>
                <a:cubicBezTo>
                  <a:pt x="2789994" y="359750"/>
                  <a:pt x="2792255" y="361281"/>
                  <a:pt x="2792101" y="365927"/>
                </a:cubicBezTo>
                <a:cubicBezTo>
                  <a:pt x="2819315" y="344279"/>
                  <a:pt x="2855630" y="370297"/>
                  <a:pt x="2885545" y="372818"/>
                </a:cubicBezTo>
                <a:cubicBezTo>
                  <a:pt x="2905895" y="352581"/>
                  <a:pt x="2948591" y="377825"/>
                  <a:pt x="3009558" y="370573"/>
                </a:cubicBezTo>
                <a:cubicBezTo>
                  <a:pt x="3031640" y="347442"/>
                  <a:pt x="3050695" y="365935"/>
                  <a:pt x="3095010" y="332454"/>
                </a:cubicBezTo>
                <a:cubicBezTo>
                  <a:pt x="3097485" y="334582"/>
                  <a:pt x="3100426" y="336441"/>
                  <a:pt x="3103742" y="337974"/>
                </a:cubicBezTo>
                <a:cubicBezTo>
                  <a:pt x="3123005" y="346878"/>
                  <a:pt x="3150475" y="343067"/>
                  <a:pt x="3165093" y="329459"/>
                </a:cubicBezTo>
                <a:cubicBezTo>
                  <a:pt x="3236951" y="282673"/>
                  <a:pt x="3308286" y="273118"/>
                  <a:pt x="3373785" y="255680"/>
                </a:cubicBezTo>
                <a:cubicBezTo>
                  <a:pt x="3448540" y="239861"/>
                  <a:pt x="3405238" y="287846"/>
                  <a:pt x="3493851" y="240255"/>
                </a:cubicBezTo>
                <a:cubicBezTo>
                  <a:pt x="3506326" y="252723"/>
                  <a:pt x="3518405" y="251593"/>
                  <a:pt x="3537470" y="241867"/>
                </a:cubicBezTo>
                <a:cubicBezTo>
                  <a:pt x="3573967" y="235226"/>
                  <a:pt x="3576893" y="270855"/>
                  <a:pt x="3610489" y="244128"/>
                </a:cubicBezTo>
                <a:cubicBezTo>
                  <a:pt x="3606935" y="264036"/>
                  <a:pt x="3681284" y="241075"/>
                  <a:pt x="3667539" y="263271"/>
                </a:cubicBezTo>
                <a:cubicBezTo>
                  <a:pt x="3694251" y="276940"/>
                  <a:pt x="3701441" y="246803"/>
                  <a:pt x="3727614" y="258245"/>
                </a:cubicBezTo>
                <a:cubicBezTo>
                  <a:pt x="3754952" y="257751"/>
                  <a:pt x="3708960" y="240314"/>
                  <a:pt x="3738369" y="234506"/>
                </a:cubicBezTo>
                <a:cubicBezTo>
                  <a:pt x="3774580" y="230879"/>
                  <a:pt x="3768868" y="196201"/>
                  <a:pt x="3803670" y="236457"/>
                </a:cubicBezTo>
                <a:cubicBezTo>
                  <a:pt x="3839567" y="220301"/>
                  <a:pt x="3850064" y="239151"/>
                  <a:pt x="3903080" y="241890"/>
                </a:cubicBezTo>
                <a:cubicBezTo>
                  <a:pt x="3922859" y="227800"/>
                  <a:pt x="3941005" y="230826"/>
                  <a:pt x="3959588" y="239195"/>
                </a:cubicBezTo>
                <a:cubicBezTo>
                  <a:pt x="4009252" y="229421"/>
                  <a:pt x="4057491" y="239376"/>
                  <a:pt x="4114838" y="238165"/>
                </a:cubicBezTo>
                <a:cubicBezTo>
                  <a:pt x="4173784" y="217210"/>
                  <a:pt x="4209756" y="243378"/>
                  <a:pt x="4271023" y="241959"/>
                </a:cubicBezTo>
                <a:cubicBezTo>
                  <a:pt x="4326191" y="205535"/>
                  <a:pt x="4316856" y="279258"/>
                  <a:pt x="4367397" y="271442"/>
                </a:cubicBezTo>
                <a:cubicBezTo>
                  <a:pt x="4446016" y="235091"/>
                  <a:pt x="4369000" y="295343"/>
                  <a:pt x="4495366" y="271618"/>
                </a:cubicBezTo>
                <a:cubicBezTo>
                  <a:pt x="4501905" y="266287"/>
                  <a:pt x="4518077" y="269240"/>
                  <a:pt x="4517347" y="275639"/>
                </a:cubicBezTo>
                <a:cubicBezTo>
                  <a:pt x="4525170" y="272832"/>
                  <a:pt x="4542809" y="258800"/>
                  <a:pt x="4546116" y="268568"/>
                </a:cubicBezTo>
                <a:cubicBezTo>
                  <a:pt x="4586961" y="265354"/>
                  <a:pt x="4626617" y="255160"/>
                  <a:pt x="4661259" y="238966"/>
                </a:cubicBezTo>
                <a:cubicBezTo>
                  <a:pt x="4741966" y="247639"/>
                  <a:pt x="4693066" y="205693"/>
                  <a:pt x="4750403" y="204364"/>
                </a:cubicBezTo>
                <a:cubicBezTo>
                  <a:pt x="4798501" y="219113"/>
                  <a:pt x="4813319" y="201253"/>
                  <a:pt x="4867614" y="208668"/>
                </a:cubicBezTo>
                <a:cubicBezTo>
                  <a:pt x="4881621" y="174373"/>
                  <a:pt x="4917566" y="206761"/>
                  <a:pt x="4937036" y="195446"/>
                </a:cubicBezTo>
                <a:cubicBezTo>
                  <a:pt x="4974214" y="229763"/>
                  <a:pt x="5013321" y="152474"/>
                  <a:pt x="5047626" y="149604"/>
                </a:cubicBezTo>
                <a:cubicBezTo>
                  <a:pt x="5106046" y="150576"/>
                  <a:pt x="5172786" y="183138"/>
                  <a:pt x="5200247" y="142695"/>
                </a:cubicBezTo>
                <a:cubicBezTo>
                  <a:pt x="5206135" y="157748"/>
                  <a:pt x="5203071" y="179288"/>
                  <a:pt x="5235691" y="173330"/>
                </a:cubicBezTo>
                <a:cubicBezTo>
                  <a:pt x="5249654" y="179935"/>
                  <a:pt x="5254450" y="203448"/>
                  <a:pt x="5280133" y="189342"/>
                </a:cubicBezTo>
                <a:cubicBezTo>
                  <a:pt x="5244836" y="171370"/>
                  <a:pt x="5299493" y="163568"/>
                  <a:pt x="5291963" y="139446"/>
                </a:cubicBezTo>
                <a:cubicBezTo>
                  <a:pt x="5331555" y="120349"/>
                  <a:pt x="5427790" y="132865"/>
                  <a:pt x="5418472" y="89163"/>
                </a:cubicBezTo>
                <a:cubicBezTo>
                  <a:pt x="5428057" y="62053"/>
                  <a:pt x="5484665" y="97616"/>
                  <a:pt x="5482354" y="69470"/>
                </a:cubicBezTo>
                <a:cubicBezTo>
                  <a:pt x="5507119" y="85574"/>
                  <a:pt x="5545363" y="52240"/>
                  <a:pt x="5583280" y="49787"/>
                </a:cubicBezTo>
                <a:cubicBezTo>
                  <a:pt x="5589344" y="36484"/>
                  <a:pt x="5598103" y="36349"/>
                  <a:pt x="5613766" y="41855"/>
                </a:cubicBezTo>
                <a:cubicBezTo>
                  <a:pt x="5636621" y="41086"/>
                  <a:pt x="5660728" y="35034"/>
                  <a:pt x="5684952" y="26088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90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FB1BD4B-93E8-45F3-ACBA-30AB24F9A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586" y="1"/>
            <a:ext cx="10212897" cy="808074"/>
          </a:xfrm>
        </p:spPr>
        <p:txBody>
          <a:bodyPr/>
          <a:lstStyle/>
          <a:p>
            <a:r>
              <a:rPr lang="hu-HU" dirty="0"/>
              <a:t>A FASCIA FUNKCIÓI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D790614-7BCF-4DA0-87CC-368EC0FEBA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7557" y="808076"/>
            <a:ext cx="5016943" cy="547842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hu-HU" sz="2100" dirty="0"/>
              <a:t>FORMÁL		</a:t>
            </a:r>
          </a:p>
          <a:p>
            <a:r>
              <a:rPr lang="hu-HU" sz="2100" dirty="0"/>
              <a:t>Befed, beburkol</a:t>
            </a:r>
          </a:p>
          <a:p>
            <a:r>
              <a:rPr lang="hu-HU" sz="2100" dirty="0"/>
              <a:t>Kipárnáz</a:t>
            </a:r>
          </a:p>
          <a:p>
            <a:r>
              <a:rPr lang="hu-HU" sz="2100" dirty="0"/>
              <a:t>Véd, támogat</a:t>
            </a:r>
          </a:p>
          <a:p>
            <a:r>
              <a:rPr lang="hu-HU" sz="2100" dirty="0"/>
              <a:t>Struktúrát ad</a:t>
            </a:r>
          </a:p>
          <a:p>
            <a:endParaRPr lang="hu-HU" sz="2100" dirty="0"/>
          </a:p>
          <a:p>
            <a:r>
              <a:rPr lang="hu-HU" sz="2100" dirty="0"/>
              <a:t>2. MOZGAT</a:t>
            </a:r>
          </a:p>
          <a:p>
            <a:r>
              <a:rPr lang="hu-HU" sz="2100" dirty="0"/>
              <a:t>Erőt közvetít</a:t>
            </a:r>
          </a:p>
          <a:p>
            <a:r>
              <a:rPr lang="hu-HU" sz="2100" dirty="0"/>
              <a:t>Erőt raktároz</a:t>
            </a:r>
          </a:p>
          <a:p>
            <a:r>
              <a:rPr lang="hu-HU" sz="2100" dirty="0"/>
              <a:t>Energiát tárol</a:t>
            </a:r>
          </a:p>
          <a:p>
            <a:r>
              <a:rPr lang="hu-HU" sz="2100" dirty="0"/>
              <a:t>Nyúlik</a:t>
            </a:r>
          </a:p>
          <a:p>
            <a:endParaRPr lang="hu-HU" dirty="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369F51C2-1D74-420A-B1E8-7CA4811375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33508" y="701750"/>
            <a:ext cx="5927976" cy="55847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800" dirty="0"/>
              <a:t>3. KOMMUNIKÁL</a:t>
            </a:r>
          </a:p>
          <a:p>
            <a:r>
              <a:rPr lang="hu-HU" sz="1800" dirty="0"/>
              <a:t>Ingerület és információ átvivő és továbbító, i</a:t>
            </a:r>
            <a:r>
              <a:rPr lang="hu-HU" sz="1800" b="0" i="0" u="none" strike="noStrike" dirty="0">
                <a:solidFill>
                  <a:schemeClr val="tx1"/>
                </a:solidFill>
                <a:effectLst/>
              </a:rPr>
              <a:t>ngereket és információkat kap és továbbít</a:t>
            </a: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1800" b="0" i="0" u="none" strike="noStrike" dirty="0">
                <a:solidFill>
                  <a:schemeClr val="tx1"/>
                </a:solidFill>
                <a:effectLst/>
              </a:rPr>
              <a:t>2. idegrendszernek is hívjuk, mert az információk átvitele legalább 3-szor gyorsabb, mint az idegrendszer esetében</a:t>
            </a: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1800" b="0" i="0" u="none" strike="noStrike" dirty="0" err="1">
                <a:solidFill>
                  <a:schemeClr val="tx1"/>
                </a:solidFill>
                <a:effectLst/>
              </a:rPr>
              <a:t>Neurofasciális</a:t>
            </a:r>
            <a:r>
              <a:rPr lang="hu-HU" sz="1800" b="0" i="0" u="none" strike="noStrike" dirty="0">
                <a:solidFill>
                  <a:schemeClr val="tx1"/>
                </a:solidFill>
                <a:effectLst/>
              </a:rPr>
              <a:t> rendszer </a:t>
            </a: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1800" b="0" i="0" u="none" strike="noStrike" dirty="0">
                <a:solidFill>
                  <a:schemeClr val="tx1"/>
                </a:solidFill>
                <a:effectLst/>
              </a:rPr>
              <a:t>Sok receptor (</a:t>
            </a:r>
            <a:r>
              <a:rPr lang="hu-HU" sz="1800" b="0" i="0" u="none" strike="noStrike" dirty="0" err="1">
                <a:solidFill>
                  <a:schemeClr val="tx1"/>
                </a:solidFill>
                <a:effectLst/>
              </a:rPr>
              <a:t>mechanoreceptorok</a:t>
            </a:r>
            <a:r>
              <a:rPr lang="hu-HU" sz="1800" b="0" i="0" u="none" strike="noStrike" dirty="0">
                <a:solidFill>
                  <a:schemeClr val="tx1"/>
                </a:solidFill>
                <a:effectLst/>
              </a:rPr>
              <a:t>, </a:t>
            </a:r>
            <a:r>
              <a:rPr lang="hu-HU" sz="1800" b="0" i="0" u="none" strike="noStrike" dirty="0" err="1">
                <a:solidFill>
                  <a:schemeClr val="tx1"/>
                </a:solidFill>
                <a:effectLst/>
              </a:rPr>
              <a:t>proprioceptorok</a:t>
            </a:r>
            <a:r>
              <a:rPr lang="hu-HU" sz="1800" b="0" i="0" u="none" strike="noStrike" dirty="0">
                <a:solidFill>
                  <a:schemeClr val="tx1"/>
                </a:solidFill>
                <a:effectLst/>
              </a:rPr>
              <a:t>, fájdalomérzékelő receptorok</a:t>
            </a: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1800" b="0" i="0" u="none" strike="noStrike" dirty="0" err="1">
                <a:solidFill>
                  <a:schemeClr val="tx1"/>
                </a:solidFill>
                <a:effectLst/>
              </a:rPr>
              <a:t>Mechanoreceptorok</a:t>
            </a:r>
            <a:r>
              <a:rPr lang="hu-HU" sz="1800" b="0" i="0" u="none" strike="noStrike" dirty="0">
                <a:solidFill>
                  <a:schemeClr val="tx1"/>
                </a:solidFill>
                <a:effectLst/>
              </a:rPr>
              <a:t> (Golgi, </a:t>
            </a:r>
            <a:r>
              <a:rPr lang="hu-HU" sz="1800" b="0" i="0" u="none" strike="noStrike" dirty="0" err="1">
                <a:solidFill>
                  <a:schemeClr val="tx1"/>
                </a:solidFill>
                <a:effectLst/>
              </a:rPr>
              <a:t>Ruffini</a:t>
            </a:r>
            <a:r>
              <a:rPr lang="hu-HU" sz="1800" b="0" i="0" u="none" strike="noStrike" dirty="0">
                <a:solidFill>
                  <a:schemeClr val="tx1"/>
                </a:solidFill>
                <a:effectLst/>
              </a:rPr>
              <a:t>, Pacini és szabad idegvégződések)- érzékelik a mozgást, pozícióváltozást, nyomást, nyíróerőt, nyújtást</a:t>
            </a:r>
          </a:p>
          <a:p>
            <a:pPr marL="0" indent="0">
              <a:buNone/>
            </a:pPr>
            <a:r>
              <a:rPr lang="hu-HU" sz="1800" dirty="0"/>
              <a:t>4. ELLÁT </a:t>
            </a:r>
          </a:p>
          <a:p>
            <a:r>
              <a:rPr lang="hu-HU" sz="1800" dirty="0"/>
              <a:t>Anyagcsere, folyadék szállítás, tápanyag ellátás, lebontás</a:t>
            </a:r>
          </a:p>
          <a:p>
            <a:r>
              <a:rPr lang="hu-HU" sz="1800" b="0" i="0" u="none" strike="noStrike" dirty="0">
                <a:solidFill>
                  <a:schemeClr val="tx1"/>
                </a:solidFill>
                <a:effectLst/>
              </a:rPr>
              <a:t>Regenerációt gyorsítja</a:t>
            </a:r>
          </a:p>
          <a:p>
            <a:r>
              <a:rPr lang="hu-HU" sz="1800" dirty="0">
                <a:solidFill>
                  <a:schemeClr val="tx1"/>
                </a:solidFill>
              </a:rPr>
              <a:t>Rehidratáció</a:t>
            </a:r>
            <a:endParaRPr lang="hu-HU" sz="1800" b="0" i="0" u="none" strike="noStrike" dirty="0">
              <a:solidFill>
                <a:schemeClr val="tx1"/>
              </a:solidFill>
              <a:effectLst/>
            </a:endParaRPr>
          </a:p>
          <a:p>
            <a:endParaRPr lang="hu-HU" sz="1800" dirty="0">
              <a:solidFill>
                <a:schemeClr val="tx1"/>
              </a:solidFill>
            </a:endParaRPr>
          </a:p>
          <a:p>
            <a:endParaRPr lang="hu-HU" sz="1800" dirty="0"/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2667818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E7EA5CA-748E-43BD-832B-89C8940F6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10090242" cy="708836"/>
          </a:xfrm>
        </p:spPr>
        <p:txBody>
          <a:bodyPr/>
          <a:lstStyle/>
          <a:p>
            <a:r>
              <a:rPr lang="hu-HU" dirty="0"/>
              <a:t>HOGYAN REAGÁL A FASCIA AZ EDZÉSRE?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5A7CF08-D70D-48A4-A59F-56B942DA8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879" y="1318438"/>
            <a:ext cx="9810604" cy="49359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/>
              <a:t>Edzés hatására:</a:t>
            </a:r>
          </a:p>
          <a:p>
            <a:r>
              <a:rPr lang="hu-HU" dirty="0"/>
              <a:t>Megfelelő inger esetén új kollagén rostokat termelnek a </a:t>
            </a:r>
            <a:r>
              <a:rPr lang="hu-HU" dirty="0" err="1"/>
              <a:t>fibroblasztok</a:t>
            </a:r>
            <a:r>
              <a:rPr lang="hu-HU" dirty="0"/>
              <a:t>, majd lebontják a régi rostokat</a:t>
            </a:r>
          </a:p>
          <a:p>
            <a:r>
              <a:rPr lang="hu-HU" dirty="0"/>
              <a:t>A kollagén rostok újra hullámos formát vesznek fel – a mozgási energia tárolás javul, gazdaságosabb lesz a mozgás</a:t>
            </a:r>
          </a:p>
          <a:p>
            <a:r>
              <a:rPr lang="hu-HU" dirty="0"/>
              <a:t>Nő a kötőszövet </a:t>
            </a:r>
            <a:r>
              <a:rPr lang="hu-HU" dirty="0" err="1"/>
              <a:t>nyújthatósága</a:t>
            </a:r>
            <a:endParaRPr lang="hu-HU" dirty="0"/>
          </a:p>
          <a:p>
            <a:r>
              <a:rPr lang="hu-HU" dirty="0"/>
              <a:t>Nő a kötőszövet rugalmassága, </a:t>
            </a:r>
            <a:r>
              <a:rPr lang="hu-HU" dirty="0" err="1"/>
              <a:t>elsztikussága</a:t>
            </a:r>
            <a:endParaRPr lang="hu-HU" dirty="0"/>
          </a:p>
          <a:p>
            <a:r>
              <a:rPr lang="hu-HU" dirty="0"/>
              <a:t>Az egyes </a:t>
            </a:r>
            <a:r>
              <a:rPr lang="hu-HU" dirty="0" err="1"/>
              <a:t>fascia</a:t>
            </a:r>
            <a:r>
              <a:rPr lang="hu-HU" dirty="0"/>
              <a:t> rétegek újra könnyen elcsúsznak egymáson</a:t>
            </a:r>
          </a:p>
          <a:p>
            <a:pPr marL="0" indent="0">
              <a:buNone/>
            </a:pPr>
            <a:r>
              <a:rPr lang="hu-HU" dirty="0"/>
              <a:t>A </a:t>
            </a:r>
            <a:r>
              <a:rPr lang="hu-HU" dirty="0" err="1"/>
              <a:t>fascia</a:t>
            </a:r>
            <a:r>
              <a:rPr lang="hu-HU" dirty="0"/>
              <a:t> tréning célja: </a:t>
            </a:r>
          </a:p>
          <a:p>
            <a:r>
              <a:rPr lang="hu-HU" dirty="0"/>
              <a:t>A </a:t>
            </a:r>
            <a:r>
              <a:rPr lang="hu-HU" dirty="0" err="1"/>
              <a:t>fascia</a:t>
            </a:r>
            <a:r>
              <a:rPr lang="hu-HU" dirty="0"/>
              <a:t> optimális mozgási energia tároló kapacitásának fejlesztése</a:t>
            </a:r>
          </a:p>
          <a:p>
            <a:r>
              <a:rPr lang="hu-HU" dirty="0"/>
              <a:t>Elasztikus nyújthatóság, rugalmasság fejlesztése</a:t>
            </a:r>
          </a:p>
          <a:p>
            <a:r>
              <a:rPr lang="hu-HU" dirty="0"/>
              <a:t>A hosszú </a:t>
            </a:r>
            <a:r>
              <a:rPr lang="hu-HU" dirty="0" err="1"/>
              <a:t>fascialáncok</a:t>
            </a:r>
            <a:r>
              <a:rPr lang="hu-HU" dirty="0"/>
              <a:t> zavarmentes működésének biztosítása</a:t>
            </a:r>
          </a:p>
          <a:p>
            <a:r>
              <a:rPr lang="hu-HU" dirty="0"/>
              <a:t>Fiatalos </a:t>
            </a:r>
            <a:r>
              <a:rPr lang="hu-HU" dirty="0" err="1"/>
              <a:t>fascia</a:t>
            </a:r>
            <a:r>
              <a:rPr lang="hu-HU" dirty="0"/>
              <a:t> háló és hullámos struktúra kialakítása</a:t>
            </a:r>
          </a:p>
          <a:p>
            <a:r>
              <a:rPr lang="hu-HU" dirty="0"/>
              <a:t>Regeneráció gyorsítása nagy </a:t>
            </a:r>
            <a:r>
              <a:rPr lang="hu-HU" dirty="0" err="1"/>
              <a:t>megterhelsé</a:t>
            </a:r>
            <a:r>
              <a:rPr lang="hu-HU" dirty="0"/>
              <a:t> után - teljesítményfokozás</a:t>
            </a:r>
          </a:p>
        </p:txBody>
      </p:sp>
    </p:spTree>
    <p:extLst>
      <p:ext uri="{BB962C8B-B14F-4D97-AF65-F5344CB8AC3E}">
        <p14:creationId xmlns:p14="http://schemas.microsoft.com/office/powerpoint/2010/main" val="333074653"/>
      </p:ext>
    </p:extLst>
  </p:cSld>
  <p:clrMapOvr>
    <a:masterClrMapping/>
  </p:clrMapOvr>
</p:sld>
</file>

<file path=ppt/theme/theme1.xml><?xml version="1.0" encoding="utf-8"?>
<a:theme xmlns:a="http://schemas.openxmlformats.org/drawingml/2006/main" name="ArchiveVTI">
  <a:themeElements>
    <a:clrScheme name="AnalogousFromLightSeedRightStep">
      <a:dk1>
        <a:srgbClr val="000000"/>
      </a:dk1>
      <a:lt1>
        <a:srgbClr val="FFFFFF"/>
      </a:lt1>
      <a:dk2>
        <a:srgbClr val="2C2441"/>
      </a:dk2>
      <a:lt2>
        <a:srgbClr val="E8E2E4"/>
      </a:lt2>
      <a:accent1>
        <a:srgbClr val="81AA9A"/>
      </a:accent1>
      <a:accent2>
        <a:srgbClr val="74A9AA"/>
      </a:accent2>
      <a:accent3>
        <a:srgbClr val="86A5BE"/>
      </a:accent3>
      <a:accent4>
        <a:srgbClr val="7F87BA"/>
      </a:accent4>
      <a:accent5>
        <a:srgbClr val="A396C6"/>
      </a:accent5>
      <a:accent6>
        <a:srgbClr val="A87FBA"/>
      </a:accent6>
      <a:hlink>
        <a:srgbClr val="AE6984"/>
      </a:hlink>
      <a:folHlink>
        <a:srgbClr val="7F7F7F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97</TotalTime>
  <Words>998</Words>
  <Application>Microsoft Office PowerPoint</Application>
  <PresentationFormat>Szélesvásznú</PresentationFormat>
  <Paragraphs>109</Paragraphs>
  <Slides>12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6" baseType="lpstr">
      <vt:lpstr>Arial</vt:lpstr>
      <vt:lpstr>Bembo</vt:lpstr>
      <vt:lpstr>Calibri</vt:lpstr>
      <vt:lpstr>ArchiveVTI</vt:lpstr>
      <vt:lpstr>   Bevezetés a Fascia csodálatos és titokzatos világába</vt:lpstr>
      <vt:lpstr>Definíció</vt:lpstr>
      <vt:lpstr>PowerPoint-bemutató</vt:lpstr>
      <vt:lpstr>PowerPoint-bemutató</vt:lpstr>
      <vt:lpstr>PowerPoint-bemutató</vt:lpstr>
      <vt:lpstr>TENSEGRITY MODELL</vt:lpstr>
      <vt:lpstr>MYOFASCIÁLIS RENDSZER</vt:lpstr>
      <vt:lpstr>A FASCIA FUNKCIÓI</vt:lpstr>
      <vt:lpstr>HOGYAN REAGÁL A FASCIA AZ EDZÉSRE?</vt:lpstr>
      <vt:lpstr>ÖSSZEFILCESEDETT ÉS EGÉSZSÉGES FASCIA </vt:lpstr>
      <vt:lpstr>A 4 LEGISMERTEBB FASCIA LÁNC Felületes elülső lánc, felületes hátsó lánc, oldalsó lánc, spirál lánc</vt:lpstr>
      <vt:lpstr>A fasciális nyújtás alapszabályai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Bevezetés a Fascia csodálatos világába</dc:title>
  <dc:creator>Cseke, Lilla</dc:creator>
  <cp:lastModifiedBy>Cseke, Lilla</cp:lastModifiedBy>
  <cp:revision>10</cp:revision>
  <dcterms:created xsi:type="dcterms:W3CDTF">2022-02-25T08:30:12Z</dcterms:created>
  <dcterms:modified xsi:type="dcterms:W3CDTF">2022-02-25T10:07:58Z</dcterms:modified>
</cp:coreProperties>
</file>